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28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129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8.xml" ContentType="application/vnd.openxmlformats-officedocument.presentationml.tags+xml"/>
  <Override PartName="/ppt/notesSlides/notesSlide2.xml" ContentType="application/vnd.openxmlformats-officedocument.presentationml.notesSlide+xml"/>
  <Override PartName="/ppt/tags/tag259.xml" ContentType="application/vnd.openxmlformats-officedocument.presentationml.tags+xml"/>
  <Override PartName="/ppt/notesSlides/notesSlide3.xml" ContentType="application/vnd.openxmlformats-officedocument.presentationml.notesSlide+xml"/>
  <Override PartName="/ppt/tags/tag260.xml" ContentType="application/vnd.openxmlformats-officedocument.presentationml.tags+xml"/>
  <Override PartName="/ppt/notesSlides/notesSlide4.xml" ContentType="application/vnd.openxmlformats-officedocument.presentationml.notesSlide+xml"/>
  <Override PartName="/ppt/tags/tag261.xml" ContentType="application/vnd.openxmlformats-officedocument.presentationml.tags+xml"/>
  <Override PartName="/ppt/notesSlides/notesSlide5.xml" ContentType="application/vnd.openxmlformats-officedocument.presentationml.notesSlide+xml"/>
  <Override PartName="/ppt/tags/tag262.xml" ContentType="application/vnd.openxmlformats-officedocument.presentationml.tags+xml"/>
  <Override PartName="/ppt/notesSlides/notesSlide6.xml" ContentType="application/vnd.openxmlformats-officedocument.presentationml.notesSlide+xml"/>
  <Override PartName="/ppt/tags/tag263.xml" ContentType="application/vnd.openxmlformats-officedocument.presentationml.tags+xml"/>
  <Override PartName="/ppt/notesSlides/notesSlide7.xml" ContentType="application/vnd.openxmlformats-officedocument.presentationml.notesSlide+xml"/>
  <Override PartName="/ppt/tags/tag264.xml" ContentType="application/vnd.openxmlformats-officedocument.presentationml.tags+xml"/>
  <Override PartName="/ppt/notesSlides/notesSlide8.xml" ContentType="application/vnd.openxmlformats-officedocument.presentationml.notesSlide+xml"/>
  <Override PartName="/ppt/tags/tag265.xml" ContentType="application/vnd.openxmlformats-officedocument.presentationml.tags+xml"/>
  <Override PartName="/ppt/notesSlides/notesSlide9.xml" ContentType="application/vnd.openxmlformats-officedocument.presentationml.notesSlide+xml"/>
  <Override PartName="/ppt/tags/tag266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52"/>
    <p:sldMasterId id="2147483798" r:id="rId53"/>
    <p:sldMasterId id="2147483818" r:id="rId54"/>
    <p:sldMasterId id="2147483842" r:id="rId55"/>
  </p:sldMasterIdLst>
  <p:notesMasterIdLst>
    <p:notesMasterId r:id="rId66"/>
  </p:notesMasterIdLst>
  <p:handoutMasterIdLst>
    <p:handoutMasterId r:id="rId67"/>
  </p:handoutMasterIdLst>
  <p:sldIdLst>
    <p:sldId id="258" r:id="rId56"/>
    <p:sldId id="265" r:id="rId57"/>
    <p:sldId id="2147483513" r:id="rId58"/>
    <p:sldId id="288" r:id="rId59"/>
    <p:sldId id="289" r:id="rId60"/>
    <p:sldId id="2147483512" r:id="rId61"/>
    <p:sldId id="301" r:id="rId62"/>
    <p:sldId id="302" r:id="rId63"/>
    <p:sldId id="2147483514" r:id="rId64"/>
    <p:sldId id="2147483511" r:id="rId65"/>
  </p:sldIdLst>
  <p:sldSz cx="12195175" cy="6858000"/>
  <p:notesSz cx="6858000" cy="9144000"/>
  <p:embeddedFontLst>
    <p:embeddedFont>
      <p:font typeface="72" panose="020B0604020202020204" pitchFamily="34" charset="0"/>
      <p:regular r:id="rId68"/>
      <p:bold r:id="rId69"/>
      <p:italic r:id="rId70"/>
      <p:boldItalic r:id="rId71"/>
    </p:embeddedFont>
    <p:embeddedFont>
      <p:font typeface="72 Brand" panose="020B0504030603020204" pitchFamily="34" charset="0"/>
      <p:regular r:id="rId72"/>
      <p:bold r:id="rId73"/>
      <p:italic r:id="rId74"/>
      <p:boldItalic r:id="rId75"/>
    </p:embeddedFont>
    <p:embeddedFont>
      <p:font typeface="72 Brand Medium" panose="020B0604030603020204" pitchFamily="34" charset="0"/>
      <p:regular r:id="rId76"/>
      <p:bold r:id="rId77"/>
      <p:italic r:id="rId78"/>
      <p:boldItalic r:id="rId79"/>
    </p:embeddedFont>
    <p:embeddedFont>
      <p:font typeface="Arial Unicode MS" panose="020B0604020202020204" pitchFamily="34" charset="-128"/>
      <p:regular r:id="rId80"/>
      <p:bold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Graphik Light" panose="020F0502020204030204" pitchFamily="34" charset="0"/>
      <p:regular r:id="rId86"/>
      <p:bold r:id="rId87"/>
      <p:italic r:id="rId88"/>
      <p:boldItalic r:id="rId89"/>
    </p:embeddedFont>
    <p:embeddedFont>
      <p:font typeface="Roboto" panose="02000000000000000000" pitchFamily="2" charset="0"/>
      <p:regular r:id="rId90"/>
      <p:bold r:id="rId91"/>
      <p:italic r:id="rId92"/>
      <p:boldItalic r:id="rId93"/>
    </p:embeddedFont>
    <p:embeddedFont>
      <p:font typeface="Segoe UI" panose="020B0502040204020203" pitchFamily="34" charset="0"/>
      <p:regular r:id="rId94"/>
      <p:bold r:id="rId95"/>
      <p:italic r:id="rId96"/>
      <p:boldItalic r:id="rId97"/>
    </p:embeddedFont>
  </p:embeddedFontLst>
  <p:custDataLst>
    <p:tags r:id="rId98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F345AA-434C-4AE3-8047-A5FD22E5BA38}">
          <p14:sldIdLst>
            <p14:sldId id="258"/>
            <p14:sldId id="265"/>
            <p14:sldId id="2147483513"/>
            <p14:sldId id="288"/>
            <p14:sldId id="289"/>
            <p14:sldId id="2147483512"/>
            <p14:sldId id="301"/>
            <p14:sldId id="302"/>
            <p14:sldId id="2147483514"/>
            <p14:sldId id="2147483511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D1AFF31-7A2F-128D-BB47-3B1D50ABF410}" name="Sitzenstuhl, Julia" initials="JS" userId="S::julia.sitzenstuhl@accenture.com::0ecde564-4e43-4376-b71c-fef783b14573" providerId="AD"/>
  <p188:author id="{5129F76E-7BDB-74C5-467E-3477AD327EEC}" name="Tristan Reeve" initials="TR" userId="Tristan Reeve" providerId="None"/>
  <p188:author id="{AE91D871-059B-A3C9-649E-875E3021D821}" name="Singh, Nitin" initials="" userId="S::nitin.singh03@sap.com::0349d0f7-6846-400e-bf8b-4d688b33f556" providerId="AD"/>
  <p188:author id="{F75ED88A-D47F-6662-7E9F-83F362C31C7E}" name="Stemmer, Kaya (external - Service)" initials="KS" userId="S::kaya.stemmer@sap.com::42d2abaa-3f73-4c7f-9aed-99212a3b2447" providerId="AD"/>
  <p188:author id="{63FB9B93-95B2-1559-FD61-A17AECA3AC20}" name="Dröge, Anne" initials="AD" userId="S::anne.droege@accenture.com::10d2f445-2dce-4ab5-938d-f3130b03f78f" providerId="AD"/>
  <p188:author id="{1847869B-63D9-03E2-EB9D-4C67847F1236}" name="Dröge, Anne" initials="DA" userId="S::anne.droege_accenture.com#ext#@sap.onmicrosoft.com::98071eed-5974-4a76-bb70-2f4eeda0f006" providerId="AD"/>
  <p188:author id="{CFAF52E9-D22A-3098-E097-21FB102B2FB9}" name="Rudolf, Andreas (external - Service)" initials="RS" userId="S::andreas.rudolf@sap.com::7280057f-938f-4110-99cf-aba5feaa22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933"/>
    <a:srgbClr val="D1F5C9"/>
    <a:srgbClr val="36A41D"/>
    <a:srgbClr val="D1EFFF"/>
    <a:srgbClr val="C35515"/>
    <a:srgbClr val="F3FBFF"/>
    <a:srgbClr val="2D5F7F"/>
    <a:srgbClr val="33692E"/>
    <a:srgbClr val="8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2E98E-9D9D-0C68-DCC6-CADA5B18470D}" v="283" dt="2025-12-12T09:22:49.869"/>
    <p1510:client id="{C58890AD-8BD4-2066-FC94-90F61A4F6B87}" v="1" dt="2025-12-12T09:23:43.81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7"/>
    <p:restoredTop sz="86438"/>
  </p:normalViewPr>
  <p:slideViewPr>
    <p:cSldViewPr snapToGrid="0">
      <p:cViewPr varScale="1">
        <p:scale>
          <a:sx n="109" d="100"/>
          <a:sy n="109" d="100"/>
        </p:scale>
        <p:origin x="680" y="184"/>
      </p:cViewPr>
      <p:guideLst>
        <p:guide pos="3841"/>
        <p:guide orient="horz" pos="2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760" y="21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8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Master" Target="slideMasters/slideMaster2.xml"/><Relationship Id="rId58" Type="http://schemas.openxmlformats.org/officeDocument/2006/relationships/slide" Target="slides/slide3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102" Type="http://schemas.openxmlformats.org/officeDocument/2006/relationships/tableStyles" Target="tableStyles.xml"/><Relationship Id="rId5" Type="http://schemas.openxmlformats.org/officeDocument/2006/relationships/customXml" Target="../customXml/item5.xml"/><Relationship Id="rId90" Type="http://schemas.openxmlformats.org/officeDocument/2006/relationships/font" Target="fonts/font23.fntdata"/><Relationship Id="rId95" Type="http://schemas.openxmlformats.org/officeDocument/2006/relationships/font" Target="fonts/font28.fntdata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9.xml"/><Relationship Id="rId69" Type="http://schemas.openxmlformats.org/officeDocument/2006/relationships/font" Target="fonts/font2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slide" Target="slides/slide4.xml"/><Relationship Id="rId103" Type="http://schemas.microsoft.com/office/2016/11/relationships/changesInfo" Target="changesInfos/changesInfo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Master" Target="slideMasters/slideMaster3.xml"/><Relationship Id="rId62" Type="http://schemas.openxmlformats.org/officeDocument/2006/relationships/slide" Target="slides/slide7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font" Target="fonts/font24.fntdata"/><Relationship Id="rId96" Type="http://schemas.openxmlformats.org/officeDocument/2006/relationships/font" Target="fonts/font29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2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Master" Target="slideMasters/slideMaster1.xml"/><Relationship Id="rId60" Type="http://schemas.openxmlformats.org/officeDocument/2006/relationships/slide" Target="slides/slide5.xml"/><Relationship Id="rId65" Type="http://schemas.openxmlformats.org/officeDocument/2006/relationships/slide" Target="slides/slide10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font" Target="fonts/font27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Master" Target="slideMasters/slideMaster4.xml"/><Relationship Id="rId76" Type="http://schemas.openxmlformats.org/officeDocument/2006/relationships/font" Target="fonts/font9.fntdata"/><Relationship Id="rId97" Type="http://schemas.openxmlformats.org/officeDocument/2006/relationships/font" Target="fonts/font30.fntdata"/><Relationship Id="rId104" Type="http://schemas.microsoft.com/office/2015/10/relationships/revisionInfo" Target="revisionInfo.xml"/><Relationship Id="rId7" Type="http://schemas.openxmlformats.org/officeDocument/2006/relationships/customXml" Target="../customXml/item7.xml"/><Relationship Id="rId71" Type="http://schemas.openxmlformats.org/officeDocument/2006/relationships/font" Target="fonts/font4.fntdata"/><Relationship Id="rId92" Type="http://schemas.openxmlformats.org/officeDocument/2006/relationships/font" Target="fonts/font25.fntdata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0.fntdata"/><Relationship Id="rId61" Type="http://schemas.openxmlformats.org/officeDocument/2006/relationships/slide" Target="slides/slide6.xml"/><Relationship Id="rId82" Type="http://schemas.openxmlformats.org/officeDocument/2006/relationships/font" Target="fonts/font15.fntdata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.xml"/><Relationship Id="rId77" Type="http://schemas.openxmlformats.org/officeDocument/2006/relationships/font" Target="fonts/font10.fntdata"/><Relationship Id="rId100" Type="http://schemas.openxmlformats.org/officeDocument/2006/relationships/viewProps" Target="viewProps.xml"/><Relationship Id="rId105" Type="http://schemas.microsoft.com/office/2018/10/relationships/authors" Target="author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font" Target="fonts/font5.fntdata"/><Relationship Id="rId93" Type="http://schemas.openxmlformats.org/officeDocument/2006/relationships/font" Target="fonts/font26.fntdata"/><Relationship Id="rId98" Type="http://schemas.openxmlformats.org/officeDocument/2006/relationships/tags" Target="tags/tag1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pf, Patrick" userId="S::uas0041282@stud.fra-uas.de::4b9cf388-e12e-4e6b-aab3-22cbc2e97e61" providerId="AD" clId="Web-{73F2E98E-9D9D-0C68-DCC6-CADA5B18470D}"/>
    <pc:docChg chg="modSld">
      <pc:chgData name="Schnepf, Patrick" userId="S::uas0041282@stud.fra-uas.de::4b9cf388-e12e-4e6b-aab3-22cbc2e97e61" providerId="AD" clId="Web-{73F2E98E-9D9D-0C68-DCC6-CADA5B18470D}" dt="2025-12-12T09:22:45.839" v="155"/>
      <pc:docMkLst>
        <pc:docMk/>
      </pc:docMkLst>
      <pc:sldChg chg="modSp">
        <pc:chgData name="Schnepf, Patrick" userId="S::uas0041282@stud.fra-uas.de::4b9cf388-e12e-4e6b-aab3-22cbc2e97e61" providerId="AD" clId="Web-{73F2E98E-9D9D-0C68-DCC6-CADA5B18470D}" dt="2025-12-12T09:18:50.039" v="96"/>
        <pc:sldMkLst>
          <pc:docMk/>
          <pc:sldMk cId="79692663" sldId="267"/>
        </pc:sldMkLst>
        <pc:graphicFrameChg chg="mod modGraphic">
          <ac:chgData name="Schnepf, Patrick" userId="S::uas0041282@stud.fra-uas.de::4b9cf388-e12e-4e6b-aab3-22cbc2e97e61" providerId="AD" clId="Web-{73F2E98E-9D9D-0C68-DCC6-CADA5B18470D}" dt="2025-12-12T09:18:29.303" v="77"/>
          <ac:graphicFrameMkLst>
            <pc:docMk/>
            <pc:sldMk cId="79692663" sldId="267"/>
            <ac:graphicFrameMk id="11" creationId="{C21E78F7-CB56-DA3A-6FF1-0C1A882A28C8}"/>
          </ac:graphicFrameMkLst>
        </pc:graphicFrameChg>
        <pc:graphicFrameChg chg="mod modGraphic">
          <ac:chgData name="Schnepf, Patrick" userId="S::uas0041282@stud.fra-uas.de::4b9cf388-e12e-4e6b-aab3-22cbc2e97e61" providerId="AD" clId="Web-{73F2E98E-9D9D-0C68-DCC6-CADA5B18470D}" dt="2025-12-12T09:18:50.039" v="96"/>
          <ac:graphicFrameMkLst>
            <pc:docMk/>
            <pc:sldMk cId="79692663" sldId="267"/>
            <ac:graphicFrameMk id="15" creationId="{303EF505-49D3-B2EC-0731-684336D010A9}"/>
          </ac:graphicFrameMkLst>
        </pc:graphicFrameChg>
      </pc:sldChg>
      <pc:sldChg chg="addSp delSp modSp">
        <pc:chgData name="Schnepf, Patrick" userId="S::uas0041282@stud.fra-uas.de::4b9cf388-e12e-4e6b-aab3-22cbc2e97e61" providerId="AD" clId="Web-{73F2E98E-9D9D-0C68-DCC6-CADA5B18470D}" dt="2025-12-12T09:22:45.839" v="155"/>
        <pc:sldMkLst>
          <pc:docMk/>
          <pc:sldMk cId="1183526076" sldId="288"/>
        </pc:sldMkLst>
        <pc:spChg chg="add del">
          <ac:chgData name="Schnepf, Patrick" userId="S::uas0041282@stud.fra-uas.de::4b9cf388-e12e-4e6b-aab3-22cbc2e97e61" providerId="AD" clId="Web-{73F2E98E-9D9D-0C68-DCC6-CADA5B18470D}" dt="2025-12-12T09:22:12.274" v="139"/>
          <ac:spMkLst>
            <pc:docMk/>
            <pc:sldMk cId="1183526076" sldId="288"/>
            <ac:spMk id="7" creationId="{0F8FBE19-E2F8-09FB-819B-9E7400A8464C}"/>
          </ac:spMkLst>
        </pc:spChg>
        <pc:spChg chg="add del">
          <ac:chgData name="Schnepf, Patrick" userId="S::uas0041282@stud.fra-uas.de::4b9cf388-e12e-4e6b-aab3-22cbc2e97e61" providerId="AD" clId="Web-{73F2E98E-9D9D-0C68-DCC6-CADA5B18470D}" dt="2025-12-12T09:16:56.743" v="17"/>
          <ac:spMkLst>
            <pc:docMk/>
            <pc:sldMk cId="1183526076" sldId="288"/>
            <ac:spMk id="20" creationId="{434228BD-A578-7916-12F4-503F1EEAB3B4}"/>
          </ac:spMkLst>
        </pc:spChg>
        <pc:graphicFrameChg chg="mod modGraphic">
          <ac:chgData name="Schnepf, Patrick" userId="S::uas0041282@stud.fra-uas.de::4b9cf388-e12e-4e6b-aab3-22cbc2e97e61" providerId="AD" clId="Web-{73F2E98E-9D9D-0C68-DCC6-CADA5B18470D}" dt="2025-12-12T09:22:45.839" v="155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Schnepf, Patrick" userId="S::uas0041282@stud.fra-uas.de::4b9cf388-e12e-4e6b-aab3-22cbc2e97e61" providerId="AD" clId="Web-{C58890AD-8BD4-2066-FC94-90F61A4F6B87}"/>
    <pc:docChg chg="modSld">
      <pc:chgData name="Schnepf, Patrick" userId="S::uas0041282@stud.fra-uas.de::4b9cf388-e12e-4e6b-aab3-22cbc2e97e61" providerId="AD" clId="Web-{C58890AD-8BD4-2066-FC94-90F61A4F6B87}" dt="2025-12-12T09:23:43.816" v="0"/>
      <pc:docMkLst>
        <pc:docMk/>
      </pc:docMkLst>
      <pc:sldChg chg="modSp">
        <pc:chgData name="Schnepf, Patrick" userId="S::uas0041282@stud.fra-uas.de::4b9cf388-e12e-4e6b-aab3-22cbc2e97e61" providerId="AD" clId="Web-{C58890AD-8BD4-2066-FC94-90F61A4F6B87}" dt="2025-12-12T09:23:43.816" v="0"/>
        <pc:sldMkLst>
          <pc:docMk/>
          <pc:sldMk cId="1183526076" sldId="288"/>
        </pc:sldMkLst>
        <pc:graphicFrameChg chg="modGraphic">
          <ac:chgData name="Schnepf, Patrick" userId="S::uas0041282@stud.fra-uas.de::4b9cf388-e12e-4e6b-aab3-22cbc2e97e61" providerId="AD" clId="Web-{C58890AD-8BD4-2066-FC94-90F61A4F6B87}" dt="2025-12-12T09:23:43.816" v="0"/>
          <ac:graphicFrameMkLst>
            <pc:docMk/>
            <pc:sldMk cId="1183526076" sldId="288"/>
            <ac:graphicFrameMk id="386" creationId="{6D2E4698-2E15-95BD-E158-3854D2D8A6C3}"/>
          </ac:graphicFrameMkLst>
        </pc:graphicFrameChg>
      </pc:sldChg>
    </pc:docChg>
  </pc:docChgLst>
  <pc:docChgLst>
    <pc:chgData name="El Azraq, Fatima-Zahra" userId="S::uas0009494@stud.fra-uas.de::e302decc-cfff-481d-a1d6-5c7ccee864a8" providerId="AD" clId="Web-{7DB97991-F68B-E778-7249-BC97DEF97B30}"/>
    <pc:docChg chg="modSld">
      <pc:chgData name="El Azraq, Fatima-Zahra" userId="S::uas0009494@stud.fra-uas.de::e302decc-cfff-481d-a1d6-5c7ccee864a8" providerId="AD" clId="Web-{7DB97991-F68B-E778-7249-BC97DEF97B30}" dt="2025-12-05T12:16:15.755" v="3" actId="1076"/>
      <pc:docMkLst>
        <pc:docMk/>
      </pc:docMkLst>
      <pc:sldChg chg="modSp">
        <pc:chgData name="El Azraq, Fatima-Zahra" userId="S::uas0009494@stud.fra-uas.de::e302decc-cfff-481d-a1d6-5c7ccee864a8" providerId="AD" clId="Web-{7DB97991-F68B-E778-7249-BC97DEF97B30}" dt="2025-12-05T12:16:15.755" v="3" actId="1076"/>
        <pc:sldMkLst>
          <pc:docMk/>
          <pc:sldMk cId="3390793184" sldId="2147483432"/>
        </pc:sldMkLst>
        <pc:spChg chg="mod">
          <ac:chgData name="El Azraq, Fatima-Zahra" userId="S::uas0009494@stud.fra-uas.de::e302decc-cfff-481d-a1d6-5c7ccee864a8" providerId="AD" clId="Web-{7DB97991-F68B-E778-7249-BC97DEF97B30}" dt="2025-12-05T12:16:14.786" v="2" actId="1076"/>
          <ac:spMkLst>
            <pc:docMk/>
            <pc:sldMk cId="3390793184" sldId="2147483432"/>
            <ac:spMk id="13" creationId="{F66307A8-CBF1-440C-B5F4-9274698CE55C}"/>
          </ac:spMkLst>
        </pc:spChg>
        <pc:spChg chg="mod">
          <ac:chgData name="El Azraq, Fatima-Zahra" userId="S::uas0009494@stud.fra-uas.de::e302decc-cfff-481d-a1d6-5c7ccee864a8" providerId="AD" clId="Web-{7DB97991-F68B-E778-7249-BC97DEF97B30}" dt="2025-12-05T12:16:15.755" v="3" actId="1076"/>
          <ac:spMkLst>
            <pc:docMk/>
            <pc:sldMk cId="3390793184" sldId="2147483432"/>
            <ac:spMk id="17" creationId="{7D112845-C5E9-4904-ACA1-E3CE47096904}"/>
          </ac:spMkLst>
        </pc:spChg>
      </pc:sldChg>
    </pc:docChg>
  </pc:docChgLst>
  <pc:docChgLst>
    <pc:chgData name="El Azraq, Fatima-Zahra" userId="S::uas0009494@stud.fra-uas.de::e302decc-cfff-481d-a1d6-5c7ccee864a8" providerId="AD" clId="Web-{0A87251A-C2ED-A651-FA47-E418E23C6621}"/>
    <pc:docChg chg="modSld">
      <pc:chgData name="El Azraq, Fatima-Zahra" userId="S::uas0009494@stud.fra-uas.de::e302decc-cfff-481d-a1d6-5c7ccee864a8" providerId="AD" clId="Web-{0A87251A-C2ED-A651-FA47-E418E23C6621}" dt="2025-12-08T09:55:25.956" v="0" actId="1076"/>
      <pc:docMkLst>
        <pc:docMk/>
      </pc:docMkLst>
      <pc:sldChg chg="modSp">
        <pc:chgData name="El Azraq, Fatima-Zahra" userId="S::uas0009494@stud.fra-uas.de::e302decc-cfff-481d-a1d6-5c7ccee864a8" providerId="AD" clId="Web-{0A87251A-C2ED-A651-FA47-E418E23C6621}" dt="2025-12-08T09:55:25.956" v="0" actId="1076"/>
        <pc:sldMkLst>
          <pc:docMk/>
          <pc:sldMk cId="2588132921" sldId="270"/>
        </pc:sldMkLst>
        <pc:spChg chg="mod">
          <ac:chgData name="El Azraq, Fatima-Zahra" userId="S::uas0009494@stud.fra-uas.de::e302decc-cfff-481d-a1d6-5c7ccee864a8" providerId="AD" clId="Web-{0A87251A-C2ED-A651-FA47-E418E23C6621}" dt="2025-12-08T09:55:25.956" v="0" actId="1076"/>
          <ac:spMkLst>
            <pc:docMk/>
            <pc:sldMk cId="2588132921" sldId="270"/>
            <ac:spMk id="5" creationId="{E498DA22-1638-53F4-B737-9A6C3F50956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explosion val="3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2-4FCA-89DC-573E27F12D38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2-4FCA-89DC-573E27F12D38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2-4FCA-89DC-573E27F12D3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A2-4FCA-89DC-573E27F12D3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4A2-4FCA-89DC-573E27F12D3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13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A2-4FCA-89DC-573E27F1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‹Nr.›</a:t>
            </a:fld>
            <a:endParaRPr lang="de-DE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14B8F-74B0-1803-142A-E8AC98DB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B38DE-D18E-94A4-3363-A34D8A9F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38532-9F4C-779C-207E-AD4A5B5C7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EA5D-917C-D342-E805-A7F6FEC1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78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95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17CE-838A-74D3-3A64-ED64791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61124-3C1A-740C-C441-6331A181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69C41-C86B-4964-E68C-B6E68730E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4965-8B4A-3930-1389-6E88E032F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24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2B11-283E-6184-1F24-06E08D76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2B7DC-419F-E3D1-680D-003510237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05458-41F5-309F-07C3-9EFA8A0AB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43047-6922-1CFE-67E0-467881C77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43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2A6-72F8-A176-0F64-7C16B697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6CC3D8-7CCF-5A20-8774-4B72F26F2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FDC2F-4360-1900-617D-78299E2E0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534A4-4F8C-7D41-FC07-4F9A2DCFC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B19-CA61-19C7-39B8-9AF22F2F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8CBF4-1D24-761A-DD2E-303C33DC1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A65F0-3A83-F7DD-48D5-35A520FC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35D6-9B72-E21C-C615-C87EEE18C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FFAD-34E7-1FB4-151A-9FA39B4F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987FF-D77C-D3D9-03D7-42082A359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75116-18E7-99E0-3E09-A974CFD7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0E8D-A019-05C0-90D7-7547A5F0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8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696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7C9-29F1-9454-0126-167A65DB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F9A2A-45F5-06D5-85A9-9D480C14E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A2D59-5294-0DEE-115D-D2F80C820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267A-69CE-0D19-6180-53F241E9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4877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4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58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1798133" y="2085631"/>
            <a:ext cx="8659529" cy="369332"/>
            <a:chOff x="1797664" y="2085631"/>
            <a:chExt cx="8657274" cy="369332"/>
          </a:xfrm>
        </p:grpSpPr>
        <p:sp>
          <p:nvSpPr>
            <p:cNvPr id="20" name="Textbox" hidden="1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21" name="Textbox" hidden="1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22" name="Textbox" hidden="1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24" name="Textbox" hidden="1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28" name="Textbox" hidden="1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29" name="Textbox" hidden="1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1798132" y="2616963"/>
            <a:ext cx="8659528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 hidden="1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33" name="Textbox" hidden="1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34" name="Textbox" hidden="1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35" name="Textbox" hidden="1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36" name="Textbox" hidden="1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37" name="Textbox" hidden="1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2266395" y="3148295"/>
            <a:ext cx="8191268" cy="369332"/>
            <a:chOff x="2265804" y="3155687"/>
            <a:chExt cx="8189134" cy="369332"/>
          </a:xfrm>
        </p:grpSpPr>
        <p:sp>
          <p:nvSpPr>
            <p:cNvPr id="39" name="Textbox" hidden="1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/>
                <a:t>&lt;TEXT&gt;</a:t>
              </a:r>
            </a:p>
          </p:txBody>
        </p:sp>
        <p:sp>
          <p:nvSpPr>
            <p:cNvPr id="40" name="Textbox" hidden="1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/>
                <a:t>&lt;N&gt;</a:t>
              </a:r>
            </a:p>
          </p:txBody>
        </p:sp>
        <p:sp>
          <p:nvSpPr>
            <p:cNvPr id="41" name="Textbox" hidden="1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/>
                <a:t>&lt;P&gt;</a:t>
              </a:r>
            </a:p>
          </p:txBody>
        </p:sp>
        <p:sp>
          <p:nvSpPr>
            <p:cNvPr id="42" name="Textbox" hidden="1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&lt;TIMESLOT&gt;</a:t>
              </a:r>
            </a:p>
          </p:txBody>
        </p:sp>
        <p:sp>
          <p:nvSpPr>
            <p:cNvPr id="43" name="Textbox" hidden="1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&lt;RESPONSIBLE&gt;</a:t>
              </a:r>
            </a:p>
          </p:txBody>
        </p:sp>
        <p:sp>
          <p:nvSpPr>
            <p:cNvPr id="44" name="Textbox" hidden="1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/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2266394" y="3679627"/>
            <a:ext cx="8191267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 hidden="1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grp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/>
                <a:t>&lt;TEXT&gt;</a:t>
              </a:r>
            </a:p>
          </p:txBody>
        </p:sp>
        <p:sp>
          <p:nvSpPr>
            <p:cNvPr id="47" name="Textbox" hidden="1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/>
                <a:t>&lt;N&gt;</a:t>
              </a:r>
            </a:p>
          </p:txBody>
        </p:sp>
        <p:sp>
          <p:nvSpPr>
            <p:cNvPr id="48" name="Textbox" hidden="1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/>
                <a:t>&lt;P&gt;</a:t>
              </a:r>
            </a:p>
          </p:txBody>
        </p:sp>
        <p:sp>
          <p:nvSpPr>
            <p:cNvPr id="49" name="Textbox" hidden="1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&lt;TIMESLOT&gt;</a:t>
              </a:r>
            </a:p>
          </p:txBody>
        </p:sp>
        <p:sp>
          <p:nvSpPr>
            <p:cNvPr id="50" name="Textbox" hidden="1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&lt;RESPONSIBLE&gt;</a:t>
              </a:r>
            </a:p>
          </p:txBody>
        </p:sp>
        <p:sp>
          <p:nvSpPr>
            <p:cNvPr id="51" name="Textbox" hidden="1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/>
                <a:t>&lt;DURATION&gt;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00D9E-F8C6-0BA2-F4F4-397DAB7EC3E3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75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2" name="Textbox" hidden="1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 hidden="1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 hidden="1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 hidden="1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 hidden="1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 hidden="1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7615" y="48315"/>
            <a:ext cx="3104008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SlideProof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SlideProof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1285096" y="4096092"/>
            <a:ext cx="10082625" cy="369332"/>
            <a:chOff x="1797664" y="2085631"/>
            <a:chExt cx="5940745" cy="369332"/>
          </a:xfrm>
        </p:grpSpPr>
        <p:sp>
          <p:nvSpPr>
            <p:cNvPr id="79" name="Textbox" hidden="1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 hidden="1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 hidden="1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 hidden="1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 hidden="1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 hidden="1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78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5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95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15082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0746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5026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141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3255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974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110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0592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605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13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643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59271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138127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38941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48768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9BCBC-5BBF-4E5D-89CA-FE1F19EA8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0" y="0"/>
            <a:ext cx="12195175" cy="3426192"/>
          </a:xfrm>
          <a:blipFill>
            <a:blip r:embed="rId2"/>
            <a:stretch>
              <a:fillRect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7C6100-A398-4EE7-94CC-C67D14D1DF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79EBE-5B45-4D74-948C-D1D11FEF557D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FD9E93-11C1-45CE-8416-3F93AF600702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5A8FAA-9235-4B84-941E-D3A4C0BE5AE6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0A577D-9F60-4D0E-90A8-4AFDCBD96125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B9740-4DFB-415E-8AEA-5FD72AC9461B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FFCF61-298C-46D7-B8BB-9071D9772841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8A5B33-61D6-4D35-B71E-88EA3E7D7E4C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32B27F8-C98D-48C3-8E7C-F035285A797D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3E277F-BA7E-449B-AAD2-42FFD9285B51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AF24F2-915C-4D6B-8603-D0E26B3EDD25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B7F9CF-819C-4408-8888-6A62F83613D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8681487-421E-4004-B0B3-EDF47FBAE50D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E9BD7D-FC3F-4ABC-BED4-5A6C1734ED84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F9ED06-E641-427C-BF75-49A8D98FAA37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92A2C6-A006-4403-AC2B-8FC08BBBB5AA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FB07D9-8BC9-4646-8ACE-F1DF9A358E8A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35A4D1-FAD4-42F4-8690-0A4BC50752B2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5602E7-0D57-408B-8887-D4ECDBAC725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572EB7-8481-4875-888F-4BB5BAB66111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1CF7AD-BB0A-4249-BE2F-1FDA11C28A17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9B71A3-946F-4DF8-A274-D3A4742EEF2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9591E3-FE9B-465F-AF66-A448C07BC7C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B34E60-AE54-40D4-8FD1-3C5BFB40914F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983A70-F7D0-4A46-9D9B-DDBA484C1C7B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D6E9E4-0D41-45F2-A016-9152BDF7C892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1903A4-38C1-4CA6-8116-0E4F9A22C59B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21D383C-F340-4297-B534-8292E3676CC3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F065F3-96CB-4A78-B8AB-3A3E361041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32EF-9A08-4922-BA16-6697195F4B2E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41817D-367D-49E4-B1B6-F0C4484F8C05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86C19D-B47E-4897-A534-5B98C4EA5F12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3" name="Copyright">
            <a:extLst>
              <a:ext uri="{FF2B5EF4-FFF2-40B4-BE49-F238E27FC236}">
                <a16:creationId xmlns:a16="http://schemas.microsoft.com/office/drawing/2014/main" id="{2AEA8751-7E7D-BF3B-C313-895910482AE6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8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4352" y="2979778"/>
            <a:ext cx="9146381" cy="553998"/>
          </a:xfrm>
          <a:noFill/>
        </p:spPr>
        <p:txBody>
          <a:bodyPr anchor="b" anchorCtr="0"/>
          <a:lstStyle>
            <a:lvl1pPr>
              <a:defRPr sz="3600" b="1" spc="-50" baseline="0">
                <a:solidFill>
                  <a:schemeClr val="tx1"/>
                </a:soli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352" y="3962400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0BF1E3-5E80-4E3D-89D0-11687B6A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76931-9B24-4679-A8BF-E1DD468CFBBF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E19C6-6706-4020-B807-54DF3ECF59FF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6E02C-9703-4824-8AA3-3CDBD4EC1718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ABA6316-B48F-49DF-9A22-68C01666886D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B1072FC-C2DD-4CD6-A63E-4E988CA996CF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2F424D9-AA02-4F74-9334-8D9AE6326055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3AB0E59-745E-49F7-830C-18ABF7E8F2D0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366C3A-6234-4E44-AEE6-98D2B1805FF4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CA781DA-1130-4DB6-9EDE-A935D4655B6D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B81FC3-CEE5-414B-9FD4-5B10D1C7C883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B6538-5256-4320-A156-EB0FD69E2C7D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B3F74-BF5D-4A31-AA8F-CBAA2C1C8422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743329-6B34-4632-ABF7-633108E797AD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8E3172-509D-423A-B643-494B27163B1F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AFD6F84-8D68-4CCC-AFCA-14B99E1A394B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F6AD2-4F54-4458-87B5-0B0DA1AB747F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0E7816D-EC14-4AE4-9A23-8F76EF6F7AFE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A9EF7C5-3CC1-468E-A192-C11831616070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B2CE8FE-562E-47BB-9FD8-BDDBE0121EC0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EC50C4-8D1E-4589-BEC1-7AAD3788D3C4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7010A8-A119-48ED-8D99-169FE3746E6B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9646EA-3B06-42B6-AC84-ABA5D60C6BBB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43379E8-0C40-4B7C-A445-ABE9A9FDFFAE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B98FE3-4223-45D8-82FA-F2930D94F5DA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A6FD3C-7310-47DD-B5B5-A1CCF815651F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A72BCC-ECFC-4333-9707-B888359228D4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6F84EDA-7592-4EC6-BAB5-FC62B3471BD6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0A624A-EF1A-4617-BDA0-2ACE1038D098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7C9026-EBF0-4535-8114-4522D7E78EB2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B68E85B-C7A0-4A3F-8E11-6353516F93B2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DEBCE2-1A3B-4A23-AAAA-A3048CA6223B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2" name="Copyright">
            <a:extLst>
              <a:ext uri="{FF2B5EF4-FFF2-40B4-BE49-F238E27FC236}">
                <a16:creationId xmlns:a16="http://schemas.microsoft.com/office/drawing/2014/main" id="{4975883C-2821-5D8E-A704-63EE6A5BDAA3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320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84352" y="1435100"/>
            <a:ext cx="11021707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4761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543" y="1434370"/>
            <a:ext cx="11021389" cy="1612749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483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>
            <a:extLst>
              <a:ext uri="{FF2B5EF4-FFF2-40B4-BE49-F238E27FC236}">
                <a16:creationId xmlns:a16="http://schemas.microsoft.com/office/drawing/2014/main" id="{626282E5-6B7A-401D-BB1C-7F027256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8731" y="-203200"/>
            <a:ext cx="578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ELT layout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84353" y="1435100"/>
            <a:ext cx="5213120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391352" y="1435100"/>
            <a:ext cx="5221059" cy="1612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3821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16" y="457200"/>
            <a:ext cx="1102138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2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98837" y="1435100"/>
            <a:ext cx="5213437" cy="1649682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9198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7443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84353" y="457200"/>
            <a:ext cx="5509853" cy="372410"/>
          </a:xfrm>
        </p:spPr>
        <p:txBody>
          <a:bodyPr tIns="64008"/>
          <a:lstStyle>
            <a:lvl1pPr>
              <a:defRPr sz="2000" spc="0">
                <a:latin typeface="72 Bold" panose="020B0803030000000003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88126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016203"/>
            <a:ext cx="4159445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353" y="3535540"/>
            <a:ext cx="4163509" cy="338554"/>
          </a:xfrm>
        </p:spPr>
        <p:txBody>
          <a:bodyPr/>
          <a:lstStyle>
            <a:lvl1pPr marL="0" indent="0">
              <a:buNone/>
              <a:defRPr sz="2200">
                <a:latin typeface="72 Brand" panose="020B0504030603020204" pitchFamily="34" charset="0"/>
                <a:cs typeface="Arial" panose="020B0604020202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3D4830-906E-4A43-9D2A-52DD3EC55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D7FA30-0519-4AAE-B091-0E3F15AE3998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523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416" y="2873415"/>
            <a:ext cx="4161033" cy="110799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0212E1-7C82-4FC0-B5BE-AE8FFF174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5335389" y="0"/>
            <a:ext cx="6859786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"/>
            </a:stretch>
          </a:blipFill>
        </p:spPr>
        <p:txBody>
          <a:bodyPr tIns="21031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gradFill>
                  <a:gsLst>
                    <a:gs pos="0">
                      <a:schemeClr val="bg1"/>
                    </a:gs>
                    <a:gs pos="64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894A1B2-C9F3-419A-BFFA-1C2873A500FB}"/>
              </a:ext>
            </a:extLst>
          </p:cNvPr>
          <p:cNvSpPr txBox="1"/>
          <p:nvPr userDrawn="1"/>
        </p:nvSpPr>
        <p:spPr bwMode="black">
          <a:xfrm>
            <a:off x="11482841" y="6549108"/>
            <a:ext cx="1427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marR="0" lvl="0" indent="0" algn="r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fld id="{0BDC132A-5C91-4078-9777-31DA19A62E0A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28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itchFamily="34" charset="0"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3447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3223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5369" y="3977319"/>
            <a:ext cx="9146381" cy="338554"/>
          </a:xfrm>
          <a:noFill/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72 Brand" panose="020B0504030603020204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8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46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69" y="3035808"/>
            <a:ext cx="9146381" cy="498598"/>
          </a:xfrm>
          <a:noFill/>
        </p:spPr>
        <p:txBody>
          <a:bodyPr anchor="b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72 Brand" panose="020B0504030603020204" pitchFamily="34" charset="0"/>
                <a:ea typeface="+mn-ea"/>
                <a:cs typeface="72 Bold" panose="020B08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22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1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/>
          <p:cNvSpPr>
            <a:spLocks noGrp="1"/>
          </p:cNvSpPr>
          <p:nvPr>
            <p:ph type="body" sz="quarter" idx="10"/>
          </p:nvPr>
        </p:nvSpPr>
        <p:spPr>
          <a:xfrm>
            <a:off x="588416" y="1436689"/>
            <a:ext cx="11021389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2615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act information">
            <a:extLst>
              <a:ext uri="{FF2B5EF4-FFF2-40B4-BE49-F238E27FC236}">
                <a16:creationId xmlns:a16="http://schemas.microsoft.com/office/drawing/2014/main" id="{7113F415-65C4-4ED8-81EB-71635591D4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352" y="2905487"/>
            <a:ext cx="5514824" cy="250101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  <a:lvl2pPr marL="0" indent="0">
              <a:spcBef>
                <a:spcPts val="0"/>
              </a:spcBef>
              <a:buNone/>
              <a:defRPr sz="1600" b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</a:defRPr>
            </a:lvl2pPr>
          </a:lstStyle>
          <a:p>
            <a:r>
              <a:rPr lang="en-US"/>
              <a:t>Contact information:</a:t>
            </a:r>
          </a:p>
          <a:p>
            <a:pPr lvl="1"/>
            <a:r>
              <a:rPr lang="en-US"/>
              <a:t>First name Last name</a:t>
            </a:r>
          </a:p>
          <a:p>
            <a:pPr lvl="1"/>
            <a:r>
              <a:rPr lang="en-US"/>
              <a:t>Title</a:t>
            </a:r>
          </a:p>
          <a:p>
            <a:pPr lvl="1"/>
            <a:r>
              <a:rPr lang="en-US"/>
              <a:t>LinkedIn name</a:t>
            </a:r>
          </a:p>
          <a:p>
            <a:pPr lvl="1"/>
            <a:r>
              <a:rPr lang="en-US"/>
              <a:t>Twitter handle</a:t>
            </a:r>
          </a:p>
        </p:txBody>
      </p:sp>
      <p:sp>
        <p:nvSpPr>
          <p:cNvPr id="8" name="Thank you">
            <a:extLst>
              <a:ext uri="{FF2B5EF4-FFF2-40B4-BE49-F238E27FC236}">
                <a16:creationId xmlns:a16="http://schemas.microsoft.com/office/drawing/2014/main" id="{72621CA0-04F6-4A2B-9513-2947683469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84352" y="1765299"/>
            <a:ext cx="5514824" cy="631660"/>
          </a:xfrm>
        </p:spPr>
        <p:txBody>
          <a:bodyPr anchor="t" anchorCtr="0">
            <a:noAutofit/>
          </a:bodyPr>
          <a:lstStyle>
            <a:lvl1pPr>
              <a:defRPr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72 Brand" panose="020B0504030603020204" pitchFamily="34" charset="0"/>
                <a:cs typeface="72 Bold" panose="020B0803030000000003" pitchFamily="34" charset="0"/>
              </a:defRPr>
            </a:lvl1pPr>
          </a:lstStyle>
          <a:p>
            <a:r>
              <a:rPr lang="en-US"/>
              <a:t>Thank you.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6BF64F-D8F7-49F6-8ED0-542D942CD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52" y="5925113"/>
            <a:ext cx="718351" cy="343470"/>
          </a:xfrm>
          <a:prstGeom prst="rect">
            <a:avLst/>
          </a:prstGeom>
        </p:spPr>
      </p:pic>
      <p:sp>
        <p:nvSpPr>
          <p:cNvPr id="6" name="Copyright Placeholder" descr="{&quot;templafy&quot;:{&quot;id&quot;:&quot;ba9fff8e-a26f-4604-9418-39eec7243848&quot;}}">
            <a:extLst>
              <a:ext uri="{FF2B5EF4-FFF2-40B4-BE49-F238E27FC236}">
                <a16:creationId xmlns:a16="http://schemas.microsoft.com/office/drawing/2014/main" id="{2104F1F6-DC9C-4268-A890-004FD02FCB52}"/>
              </a:ext>
            </a:extLst>
          </p:cNvPr>
          <p:cNvSpPr txBox="1">
            <a:spLocks/>
          </p:cNvSpPr>
          <p:nvPr userDrawn="1"/>
        </p:nvSpPr>
        <p:spPr>
          <a:xfrm>
            <a:off x="585019" y="6536751"/>
            <a:ext cx="10158245" cy="13849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855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70F2"/>
              </a:buClr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© 2023 SAP SE or an SAP affiliate company. All rights reserved. See Legal Notice on www.sap.com/legal-notice for use terms, disclaimers, disclosures, or restrictions related to SAP Materials for general audiences.</a:t>
            </a:r>
          </a:p>
        </p:txBody>
      </p:sp>
    </p:spTree>
    <p:extLst>
      <p:ext uri="{BB962C8B-B14F-4D97-AF65-F5344CB8AC3E}">
        <p14:creationId xmlns:p14="http://schemas.microsoft.com/office/powerpoint/2010/main" val="351532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white">
          <a:xfrm>
            <a:off x="584352" y="1436689"/>
            <a:ext cx="11021707" cy="2215991"/>
          </a:xfrm>
        </p:spPr>
        <p:txBody>
          <a:bodyPr/>
          <a:lstStyle>
            <a:lvl1pPr>
              <a:defRPr sz="3600"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 sz="2800"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 sz="2400"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 sz="2000"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 sz="1800"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/>
          </p:nvPr>
        </p:nvSpPr>
        <p:spPr>
          <a:xfrm>
            <a:off x="2" y="6269039"/>
            <a:ext cx="12195176" cy="588963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45720" anchor="b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72" panose="020B0503030000000003" pitchFamily="34" charset="0"/>
                <a:ea typeface="72" panose="020B0503030000000003" pitchFamily="34" charset="0"/>
                <a:cs typeface="72" panose="020B05030300000000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72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271884541" name="LogoBlue-Dynamic" descr="{&quot;templafy&quot;:{&quot;id&quot;:&quot;e1ff4155-3db1-4bbb-85a7-437eca614c8d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1400d254-c5b0-49a9-bbba-c97223cc9af9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8713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04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67B704E-206C-83F1-209C-8AC5AA593D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375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7B704E-206C-83F1-209C-8AC5AA593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00144A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936" y="1216760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 vert="horz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79869855" name="LogoWhite-Dynamic" descr="{&quot;templafy&quot;:{&quot;id&quot;:&quot;f311321f-6dec-468e-bf1d-41970cf5b78d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34991d23-440a-47c2-bb45-be401125300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7370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07CC981-2E4E-11B1-C37B-1DDB5D3E50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064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7CC981-2E4E-11B1-C37B-1DDB5D3E5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9" y="0"/>
            <a:ext cx="5092917" cy="6858000"/>
          </a:xfrm>
          <a:prstGeom prst="rect">
            <a:avLst/>
          </a:prstGeom>
          <a:solidFill>
            <a:srgbClr val="89D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2" y="0"/>
            <a:ext cx="7226300" cy="6858000"/>
          </a:xfrm>
          <a:prstGeom prst="rect">
            <a:avLst/>
          </a:prstGeom>
          <a:solidFill>
            <a:srgbClr val="D1EFFF"/>
          </a:solidFill>
          <a:ln w="1342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633305" cy="997196"/>
          </a:xfrm>
        </p:spPr>
        <p:txBody>
          <a:bodyPr vert="horz"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82996304" name="LogoWhite-Dynamic" descr="{&quot;templafy&quot;:{&quot;id&quot;:&quot;a0444597-b454-4b66-be2a-62ce43b2169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a16dfd42-0de3-46c7-a276-e906e46a8fb7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65170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D1EFFF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aa57b900-42ee-45e2-901d-a9c467b9898a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866333957" name="LogoBlack-Dynamic" descr="{&quot;templafy&quot;:{&quot;id&quot;:&quot;690c104f-7e65-48cd-94b6-5b4d27d0d6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599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675361044" name="LogoBlue-Dynamic" descr="{&quot;templafy&quot;:{&quot;id&quot;:&quot;9dd02216-58b9-48cc-95b4-a4fb4fb9741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17904262-8e98-4143-ba28-5ffff2b9dc57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5879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2" y="1275475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F2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35658676" name="LogoBlue-Dynamic" descr="{&quot;templafy&quot;:{&quot;id&quot;:&quot;24dda641-0340-42fc-b199-54e3bbe1e6c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99d85a1f-5caa-4f35-b7df-eb9703c96eda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341759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6" y="1275475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90423110" name="LogoBlack-Dynamic" descr="{&quot;templafy&quot;:{&quot;id&quot;:&quot;787d00a1-4cac-4b81-b637-a99274574ec4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ad4994d4-76c3-4624-9265-4ebe8c04ee95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8306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7581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779654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2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99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3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599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62713959" name="LogoWhite-Dynamic" descr="{&quot;templafy&quot;:{&quot;id&quot;:&quot;ae30ed49-76db-405c-8e79-7aba1a00120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c0ba914e-4f09-45b0-9f6c-35c8b490f42b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18208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135688672" name="LogoWhite-Dynamic" descr="{&quot;templafy&quot;:{&quot;id&quot;:&quot;468cc11e-ebc9-42f4-be65-89cdfb44a34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798b046-f929-4909-a836-5f798d360ff5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231" rtl="0" eaLnBrk="1" fontAlgn="auto" latinLnBrk="0" hangingPunct="1">
              <a:lnSpc>
                <a:spcPct val="100000"/>
              </a:lnSpc>
              <a:spcBef>
                <a:spcPts val="29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999" b="0"/>
            </a:lvl1pPr>
            <a:lvl2pPr marL="179910" marR="0" indent="-179910" algn="l" defTabSz="108823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99"/>
            </a:lvl2pPr>
            <a:lvl3pPr marL="359820" marR="0" indent="-179298" algn="l" defTabSz="108823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799" baseline="0"/>
            </a:lvl3pPr>
            <a:lvl4pPr marL="539730" marR="0" indent="-179910" algn="l" defTabSz="1088231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Agenda Item/Divider Headline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18157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6">
          <p15:clr>
            <a:srgbClr val="FBAE40"/>
          </p15:clr>
        </p15:guide>
        <p15:guide id="5" orient="horz" pos="551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07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231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122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399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5227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64">
          <p15:clr>
            <a:srgbClr val="FBAE40"/>
          </p15:clr>
        </p15:guide>
        <p15:guide id="3" pos="303">
          <p15:clr>
            <a:srgbClr val="FBAE40"/>
          </p15:clr>
        </p15:guide>
        <p15:guide id="4" orient="horz" pos="865">
          <p15:clr>
            <a:srgbClr val="FBAE40"/>
          </p15:clr>
        </p15:guide>
        <p15:guide id="5" orient="horz" pos="129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1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4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98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7">
          <p15:clr>
            <a:srgbClr val="FBAE40"/>
          </p15:clr>
        </p15:guide>
        <p15:guide id="3" pos="7364">
          <p15:clr>
            <a:srgbClr val="FBAE40"/>
          </p15:clr>
        </p15:guide>
        <p15:guide id="4" pos="3674">
          <p15:clr>
            <a:srgbClr val="FBAE40"/>
          </p15:clr>
        </p15:guide>
        <p15:guide id="5" pos="4007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98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563">
          <p15:clr>
            <a:srgbClr val="FBAE40"/>
          </p15:clr>
        </p15:guide>
        <p15:guide id="4" pos="2717">
          <p15:clr>
            <a:srgbClr val="FBAE40"/>
          </p15:clr>
        </p15:guide>
        <p15:guide id="5" pos="4964">
          <p15:clr>
            <a:srgbClr val="FBAE40"/>
          </p15:clr>
        </p15:guide>
        <p15:guide id="6" pos="5119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399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750">
          <p15:clr>
            <a:srgbClr val="FBAE40"/>
          </p15:clr>
        </p15:guide>
        <p15:guide id="6" orient="horz" pos="3004">
          <p15:clr>
            <a:srgbClr val="FBAE40"/>
          </p15:clr>
        </p15:guide>
        <p15:guide id="7" orient="horz" pos="3997">
          <p15:clr>
            <a:srgbClr val="FBAE40"/>
          </p15:clr>
        </p15:guide>
        <p15:guide id="8" pos="3682">
          <p15:clr>
            <a:srgbClr val="FBAE40"/>
          </p15:clr>
        </p15:guide>
        <p15:guide id="9" pos="4000">
          <p15:clr>
            <a:srgbClr val="FBAE40"/>
          </p15:clr>
        </p15:guide>
        <p15:guide id="10" pos="73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4354923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455">
          <p15:clr>
            <a:srgbClr val="FBAE40"/>
          </p15:clr>
        </p15:guide>
        <p15:guide id="4" pos="2773">
          <p15:clr>
            <a:srgbClr val="FBAE40"/>
          </p15:clr>
        </p15:guide>
        <p15:guide id="5" pos="4910">
          <p15:clr>
            <a:srgbClr val="FBAE40"/>
          </p15:clr>
        </p15:guide>
        <p15:guide id="6" pos="5227">
          <p15:clr>
            <a:srgbClr val="FBAE40"/>
          </p15:clr>
        </p15:guide>
        <p15:guide id="7" pos="7364">
          <p15:clr>
            <a:srgbClr val="FBAE40"/>
          </p15:clr>
        </p15:guide>
        <p15:guide id="8" orient="horz" pos="551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428">
          <p15:clr>
            <a:srgbClr val="FBAE40"/>
          </p15:clr>
        </p15:guide>
        <p15:guide id="11" orient="horz" pos="2743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600" kern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866429" name="LogoBlue-Dynamic" descr="{&quot;templafy&quot;:{&quot;id&quot;:&quot;2adb6e73-401a-40c8-920f-314d5e045a9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19fd4b9e-aabf-4332-9e0c-96b627a7d3e6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3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3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7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799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1" y="1557339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 or pictogram</a:t>
            </a:r>
            <a:endParaRPr lang="de-DE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41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42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pos="1840">
          <p15:clr>
            <a:srgbClr val="FBAE40"/>
          </p15:clr>
        </p15:guide>
        <p15:guide id="9" pos="2159">
          <p15:clr>
            <a:srgbClr val="FBAE40"/>
          </p15:clr>
        </p15:guide>
        <p15:guide id="10" pos="3683">
          <p15:clr>
            <a:srgbClr val="FBAE40"/>
          </p15:clr>
        </p15:guide>
        <p15:guide id="11" pos="4000">
          <p15:clr>
            <a:srgbClr val="FBAE40"/>
          </p15:clr>
        </p15:guide>
        <p15:guide id="12" pos="5525">
          <p15:clr>
            <a:srgbClr val="FBAE40"/>
          </p15:clr>
        </p15:guide>
        <p15:guide id="13" pos="5842">
          <p15:clr>
            <a:srgbClr val="FBAE40"/>
          </p15:clr>
        </p15:guide>
        <p15:guide id="14" pos="736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5997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/>
            </a:lvl2pPr>
          </a:lstStyle>
          <a:p>
            <a:pPr lvl="0"/>
            <a:r>
              <a:rPr lang="en-US" noProof="0"/>
              <a:t>“Quote goes here </a:t>
            </a:r>
            <a:br>
              <a:rPr lang="en-US" noProof="0"/>
            </a:br>
            <a:r>
              <a:rPr lang="en-US" noProof="0"/>
              <a:t>and here.”</a:t>
            </a:r>
          </a:p>
          <a:p>
            <a:pPr lvl="1"/>
            <a:r>
              <a:rPr lang="en-US" noProof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63250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4" orient="horz" pos="1133">
          <p15:clr>
            <a:srgbClr val="FBAE40"/>
          </p15:clr>
        </p15:guide>
        <p15:guide id="5" orient="horz" pos="3204">
          <p15:clr>
            <a:srgbClr val="FBAE40"/>
          </p15:clr>
        </p15:guide>
        <p15:guide id="6" pos="736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4786">
          <p15:clr>
            <a:srgbClr val="FBAE40"/>
          </p15:clr>
        </p15:guide>
        <p15:guide id="4" pos="5111">
          <p15:clr>
            <a:srgbClr val="FBAE40"/>
          </p15:clr>
        </p15:guide>
        <p15:guide id="5" orient="horz" pos="317">
          <p15:clr>
            <a:srgbClr val="FBAE40"/>
          </p15:clr>
        </p15:guide>
        <p15:guide id="6" orient="horz" pos="551">
          <p15:clr>
            <a:srgbClr val="FBAE40"/>
          </p15:clr>
        </p15:guide>
        <p15:guide id="7" orient="horz" pos="98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2276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screenshot</a:t>
            </a:r>
            <a:endParaRPr lang="de-DE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1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981">
          <p15:clr>
            <a:srgbClr val="FBAE40"/>
          </p15:clr>
        </p15:guide>
        <p15:guide id="3" pos="3674">
          <p15:clr>
            <a:srgbClr val="FBAE40"/>
          </p15:clr>
        </p15:guide>
        <p15:guide id="4" pos="4008">
          <p15:clr>
            <a:srgbClr val="FBAE40"/>
          </p15:clr>
        </p15:guide>
        <p15:guide id="5" pos="7364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551">
          <p15:clr>
            <a:srgbClr val="FBAE40"/>
          </p15:clr>
        </p15:guide>
        <p15:guide id="8" orient="horz" pos="399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orient="horz" pos="551">
          <p15:clr>
            <a:srgbClr val="FBAE40"/>
          </p15:clr>
        </p15:guide>
        <p15:guide id="4" orient="horz" pos="981">
          <p15:clr>
            <a:srgbClr val="FBAE40"/>
          </p15:clr>
        </p15:guide>
        <p15:guide id="5" orient="horz" pos="3991">
          <p15:clr>
            <a:srgbClr val="FBAE40"/>
          </p15:clr>
        </p15:guide>
        <p15:guide id="6" pos="736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2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40" y="2905127"/>
            <a:ext cx="1843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44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68c8689a-7a81-470c-8a82-d35a6ccb8b77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2024 SAP SE or an SAP affiliate company. All rights reserved. See Legal Notice on </a:t>
            </a:r>
            <a:r>
              <a:rPr lang="en-US" sz="600" b="0" i="0" err="1">
                <a:latin typeface="+mn-lt"/>
              </a:rPr>
              <a:t>www.sap.com</a:t>
            </a:r>
            <a:r>
              <a:rPr lang="en-US" sz="600" b="0" i="0">
                <a:latin typeface="+mn-lt"/>
              </a:rPr>
              <a:t>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498" b="0" i="0">
                <a:latin typeface="72 Brand Medium" panose="020B0504030603020204" pitchFamily="34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7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>
          <p15:clr>
            <a:srgbClr val="FBAE40"/>
          </p15:clr>
        </p15:guide>
        <p15:guide id="2" orient="horz" pos="958">
          <p15:clr>
            <a:srgbClr val="FBAE40"/>
          </p15:clr>
        </p15:guide>
        <p15:guide id="4" orient="horz" pos="1830">
          <p15:clr>
            <a:srgbClr val="FBAE40"/>
          </p15:clr>
        </p15:guide>
        <p15:guide id="5" orient="horz" pos="4000">
          <p15:clr>
            <a:srgbClr val="FBAE40"/>
          </p15:clr>
        </p15:guide>
        <p15:guide id="6" pos="317">
          <p15:clr>
            <a:srgbClr val="FBAE40"/>
          </p15:clr>
        </p15:guide>
        <p15:guide id="8" pos="3841">
          <p15:clr>
            <a:srgbClr val="FBAE40"/>
          </p15:clr>
        </p15:guide>
        <p15:guide id="9" orient="horz" pos="31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5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l Small Anvil Outline Patter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B55A2-4C35-5451-67D3-87BC90EB113D}"/>
              </a:ext>
            </a:extLst>
          </p:cNvPr>
          <p:cNvSpPr/>
          <p:nvPr userDrawn="1"/>
        </p:nvSpPr>
        <p:spPr>
          <a:xfrm>
            <a:off x="0" y="0"/>
            <a:ext cx="12195175" cy="6858000"/>
          </a:xfrm>
          <a:prstGeom prst="rect">
            <a:avLst/>
          </a:prstGeom>
          <a:solidFill>
            <a:srgbClr val="89D1FF"/>
          </a:solidFill>
          <a:ln w="4467" cap="flat">
            <a:noFill/>
            <a:prstDash val="solid"/>
            <a:miter/>
          </a:ln>
        </p:spPr>
        <p:txBody>
          <a:bodyPr rtlCol="0" anchor="ctr"/>
          <a:lstStyle/>
          <a:p>
            <a:pPr algn="l" defTabSz="1088327"/>
            <a:endParaRPr lang="en-US" sz="179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1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1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63" Type="http://schemas.openxmlformats.org/officeDocument/2006/relationships/tags" Target="../tags/tag32.xml"/><Relationship Id="rId84" Type="http://schemas.openxmlformats.org/officeDocument/2006/relationships/tags" Target="../tags/tag53.xml"/><Relationship Id="rId138" Type="http://schemas.openxmlformats.org/officeDocument/2006/relationships/tags" Target="../tags/tag107.xml"/><Relationship Id="rId107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2.xml"/><Relationship Id="rId74" Type="http://schemas.openxmlformats.org/officeDocument/2006/relationships/tags" Target="../tags/tag43.xml"/><Relationship Id="rId128" Type="http://schemas.openxmlformats.org/officeDocument/2006/relationships/tags" Target="../tags/tag97.xml"/><Relationship Id="rId149" Type="http://schemas.openxmlformats.org/officeDocument/2006/relationships/tags" Target="../tags/tag118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4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2.xml"/><Relationship Id="rId64" Type="http://schemas.openxmlformats.org/officeDocument/2006/relationships/tags" Target="../tags/tag33.xml"/><Relationship Id="rId118" Type="http://schemas.openxmlformats.org/officeDocument/2006/relationships/tags" Target="../tags/tag87.xml"/><Relationship Id="rId139" Type="http://schemas.openxmlformats.org/officeDocument/2006/relationships/tags" Target="../tags/tag108.xml"/><Relationship Id="rId80" Type="http://schemas.openxmlformats.org/officeDocument/2006/relationships/tags" Target="../tags/tag49.xml"/><Relationship Id="rId85" Type="http://schemas.openxmlformats.org/officeDocument/2006/relationships/tags" Target="../tags/tag54.xml"/><Relationship Id="rId150" Type="http://schemas.openxmlformats.org/officeDocument/2006/relationships/tags" Target="../tags/tag119.xml"/><Relationship Id="rId155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59" Type="http://schemas.openxmlformats.org/officeDocument/2006/relationships/tags" Target="../tags/tag28.xml"/><Relationship Id="rId103" Type="http://schemas.openxmlformats.org/officeDocument/2006/relationships/tags" Target="../tags/tag72.xml"/><Relationship Id="rId108" Type="http://schemas.openxmlformats.org/officeDocument/2006/relationships/tags" Target="../tags/tag77.xml"/><Relationship Id="rId124" Type="http://schemas.openxmlformats.org/officeDocument/2006/relationships/tags" Target="../tags/tag93.xml"/><Relationship Id="rId129" Type="http://schemas.openxmlformats.org/officeDocument/2006/relationships/tags" Target="../tags/tag98.xml"/><Relationship Id="rId54" Type="http://schemas.openxmlformats.org/officeDocument/2006/relationships/tags" Target="../tags/tag23.xml"/><Relationship Id="rId70" Type="http://schemas.openxmlformats.org/officeDocument/2006/relationships/tags" Target="../tags/tag39.xml"/><Relationship Id="rId75" Type="http://schemas.openxmlformats.org/officeDocument/2006/relationships/tags" Target="../tags/tag44.xml"/><Relationship Id="rId91" Type="http://schemas.openxmlformats.org/officeDocument/2006/relationships/tags" Target="../tags/tag60.xml"/><Relationship Id="rId96" Type="http://schemas.openxmlformats.org/officeDocument/2006/relationships/tags" Target="../tags/tag65.xml"/><Relationship Id="rId140" Type="http://schemas.openxmlformats.org/officeDocument/2006/relationships/tags" Target="../tags/tag109.xml"/><Relationship Id="rId145" Type="http://schemas.openxmlformats.org/officeDocument/2006/relationships/tags" Target="../tags/tag1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8.xml"/><Relationship Id="rId114" Type="http://schemas.openxmlformats.org/officeDocument/2006/relationships/tags" Target="../tags/tag83.xml"/><Relationship Id="rId119" Type="http://schemas.openxmlformats.org/officeDocument/2006/relationships/tags" Target="../tags/tag88.xml"/><Relationship Id="rId44" Type="http://schemas.openxmlformats.org/officeDocument/2006/relationships/tags" Target="../tags/tag13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81" Type="http://schemas.openxmlformats.org/officeDocument/2006/relationships/tags" Target="../tags/tag50.xml"/><Relationship Id="rId86" Type="http://schemas.openxmlformats.org/officeDocument/2006/relationships/tags" Target="../tags/tag55.xml"/><Relationship Id="rId130" Type="http://schemas.openxmlformats.org/officeDocument/2006/relationships/tags" Target="../tags/tag99.xml"/><Relationship Id="rId135" Type="http://schemas.openxmlformats.org/officeDocument/2006/relationships/tags" Target="../tags/tag104.xml"/><Relationship Id="rId151" Type="http://schemas.openxmlformats.org/officeDocument/2006/relationships/tags" Target="../tags/tag120.xml"/><Relationship Id="rId156" Type="http://schemas.openxmlformats.org/officeDocument/2006/relationships/tags" Target="../tags/tag12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109" Type="http://schemas.openxmlformats.org/officeDocument/2006/relationships/tags" Target="../tags/tag7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76" Type="http://schemas.openxmlformats.org/officeDocument/2006/relationships/tags" Target="../tags/tag45.xml"/><Relationship Id="rId97" Type="http://schemas.openxmlformats.org/officeDocument/2006/relationships/tags" Target="../tags/tag66.xml"/><Relationship Id="rId104" Type="http://schemas.openxmlformats.org/officeDocument/2006/relationships/tags" Target="../tags/tag73.xml"/><Relationship Id="rId120" Type="http://schemas.openxmlformats.org/officeDocument/2006/relationships/tags" Target="../tags/tag89.xml"/><Relationship Id="rId125" Type="http://schemas.openxmlformats.org/officeDocument/2006/relationships/tags" Target="../tags/tag94.xml"/><Relationship Id="rId141" Type="http://schemas.openxmlformats.org/officeDocument/2006/relationships/tags" Target="../tags/tag110.xml"/><Relationship Id="rId146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0.xml"/><Relationship Id="rId92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66" Type="http://schemas.openxmlformats.org/officeDocument/2006/relationships/tags" Target="../tags/tag35.xml"/><Relationship Id="rId87" Type="http://schemas.openxmlformats.org/officeDocument/2006/relationships/tags" Target="../tags/tag56.xml"/><Relationship Id="rId110" Type="http://schemas.openxmlformats.org/officeDocument/2006/relationships/tags" Target="../tags/tag79.xml"/><Relationship Id="rId115" Type="http://schemas.openxmlformats.org/officeDocument/2006/relationships/tags" Target="../tags/tag84.xml"/><Relationship Id="rId131" Type="http://schemas.openxmlformats.org/officeDocument/2006/relationships/tags" Target="../tags/tag100.xml"/><Relationship Id="rId136" Type="http://schemas.openxmlformats.org/officeDocument/2006/relationships/tags" Target="../tags/tag105.xml"/><Relationship Id="rId157" Type="http://schemas.openxmlformats.org/officeDocument/2006/relationships/oleObject" Target="../embeddings/oleObject1.bin"/><Relationship Id="rId61" Type="http://schemas.openxmlformats.org/officeDocument/2006/relationships/tags" Target="../tags/tag30.xml"/><Relationship Id="rId82" Type="http://schemas.openxmlformats.org/officeDocument/2006/relationships/tags" Target="../tags/tag51.xml"/><Relationship Id="rId152" Type="http://schemas.openxmlformats.org/officeDocument/2006/relationships/tags" Target="../tags/tag12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56" Type="http://schemas.openxmlformats.org/officeDocument/2006/relationships/tags" Target="../tags/tag25.xml"/><Relationship Id="rId77" Type="http://schemas.openxmlformats.org/officeDocument/2006/relationships/tags" Target="../tags/tag46.xml"/><Relationship Id="rId100" Type="http://schemas.openxmlformats.org/officeDocument/2006/relationships/tags" Target="../tags/tag69.xml"/><Relationship Id="rId105" Type="http://schemas.openxmlformats.org/officeDocument/2006/relationships/tags" Target="../tags/tag74.xml"/><Relationship Id="rId126" Type="http://schemas.openxmlformats.org/officeDocument/2006/relationships/tags" Target="../tags/tag95.xml"/><Relationship Id="rId147" Type="http://schemas.openxmlformats.org/officeDocument/2006/relationships/tags" Target="../tags/tag11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72" Type="http://schemas.openxmlformats.org/officeDocument/2006/relationships/tags" Target="../tags/tag41.xml"/><Relationship Id="rId93" Type="http://schemas.openxmlformats.org/officeDocument/2006/relationships/tags" Target="../tags/tag62.xml"/><Relationship Id="rId98" Type="http://schemas.openxmlformats.org/officeDocument/2006/relationships/tags" Target="../tags/tag67.xml"/><Relationship Id="rId121" Type="http://schemas.openxmlformats.org/officeDocument/2006/relationships/tags" Target="../tags/tag90.xml"/><Relationship Id="rId142" Type="http://schemas.openxmlformats.org/officeDocument/2006/relationships/tags" Target="../tags/tag11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5.xml"/><Relationship Id="rId67" Type="http://schemas.openxmlformats.org/officeDocument/2006/relationships/tags" Target="../tags/tag36.xml"/><Relationship Id="rId116" Type="http://schemas.openxmlformats.org/officeDocument/2006/relationships/tags" Target="../tags/tag85.xml"/><Relationship Id="rId137" Type="http://schemas.openxmlformats.org/officeDocument/2006/relationships/tags" Target="../tags/tag106.xml"/><Relationship Id="rId15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62" Type="http://schemas.openxmlformats.org/officeDocument/2006/relationships/tags" Target="../tags/tag31.xml"/><Relationship Id="rId83" Type="http://schemas.openxmlformats.org/officeDocument/2006/relationships/tags" Target="../tags/tag52.xml"/><Relationship Id="rId88" Type="http://schemas.openxmlformats.org/officeDocument/2006/relationships/tags" Target="../tags/tag57.xml"/><Relationship Id="rId111" Type="http://schemas.openxmlformats.org/officeDocument/2006/relationships/tags" Target="../tags/tag80.xml"/><Relationship Id="rId132" Type="http://schemas.openxmlformats.org/officeDocument/2006/relationships/tags" Target="../tags/tag101.xml"/><Relationship Id="rId153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5.xml"/><Relationship Id="rId57" Type="http://schemas.openxmlformats.org/officeDocument/2006/relationships/tags" Target="../tags/tag26.xml"/><Relationship Id="rId106" Type="http://schemas.openxmlformats.org/officeDocument/2006/relationships/tags" Target="../tags/tag75.xml"/><Relationship Id="rId127" Type="http://schemas.openxmlformats.org/officeDocument/2006/relationships/tags" Target="../tags/tag9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1.xml"/><Relationship Id="rId73" Type="http://schemas.openxmlformats.org/officeDocument/2006/relationships/tags" Target="../tags/tag42.xml"/><Relationship Id="rId78" Type="http://schemas.openxmlformats.org/officeDocument/2006/relationships/tags" Target="../tags/tag47.xml"/><Relationship Id="rId94" Type="http://schemas.openxmlformats.org/officeDocument/2006/relationships/tags" Target="../tags/tag63.xml"/><Relationship Id="rId99" Type="http://schemas.openxmlformats.org/officeDocument/2006/relationships/tags" Target="../tags/tag68.xml"/><Relationship Id="rId101" Type="http://schemas.openxmlformats.org/officeDocument/2006/relationships/tags" Target="../tags/tag70.xml"/><Relationship Id="rId122" Type="http://schemas.openxmlformats.org/officeDocument/2006/relationships/tags" Target="../tags/tag91.xml"/><Relationship Id="rId143" Type="http://schemas.openxmlformats.org/officeDocument/2006/relationships/tags" Target="../tags/tag112.xml"/><Relationship Id="rId148" Type="http://schemas.openxmlformats.org/officeDocument/2006/relationships/tags" Target="../tags/tag1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6.xml"/><Relationship Id="rId68" Type="http://schemas.openxmlformats.org/officeDocument/2006/relationships/tags" Target="../tags/tag37.xml"/><Relationship Id="rId89" Type="http://schemas.openxmlformats.org/officeDocument/2006/relationships/tags" Target="../tags/tag58.xml"/><Relationship Id="rId112" Type="http://schemas.openxmlformats.org/officeDocument/2006/relationships/tags" Target="../tags/tag81.xml"/><Relationship Id="rId133" Type="http://schemas.openxmlformats.org/officeDocument/2006/relationships/tags" Target="../tags/tag102.xml"/><Relationship Id="rId154" Type="http://schemas.openxmlformats.org/officeDocument/2006/relationships/tags" Target="../tags/tag123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6.xml"/><Relationship Id="rId58" Type="http://schemas.openxmlformats.org/officeDocument/2006/relationships/tags" Target="../tags/tag27.xml"/><Relationship Id="rId79" Type="http://schemas.openxmlformats.org/officeDocument/2006/relationships/tags" Target="../tags/tag48.xml"/><Relationship Id="rId102" Type="http://schemas.openxmlformats.org/officeDocument/2006/relationships/tags" Target="../tags/tag71.xml"/><Relationship Id="rId123" Type="http://schemas.openxmlformats.org/officeDocument/2006/relationships/tags" Target="../tags/tag92.xml"/><Relationship Id="rId144" Type="http://schemas.openxmlformats.org/officeDocument/2006/relationships/tags" Target="../tags/tag113.xml"/><Relationship Id="rId90" Type="http://schemas.openxmlformats.org/officeDocument/2006/relationships/tags" Target="../tags/tag59.xml"/><Relationship Id="rId27" Type="http://schemas.openxmlformats.org/officeDocument/2006/relationships/slideLayout" Target="../slideLayouts/slideLayout27.xml"/><Relationship Id="rId48" Type="http://schemas.openxmlformats.org/officeDocument/2006/relationships/tags" Target="../tags/tag17.xml"/><Relationship Id="rId69" Type="http://schemas.openxmlformats.org/officeDocument/2006/relationships/tags" Target="../tags/tag38.xml"/><Relationship Id="rId113" Type="http://schemas.openxmlformats.org/officeDocument/2006/relationships/tags" Target="../tags/tag82.xml"/><Relationship Id="rId134" Type="http://schemas.openxmlformats.org/officeDocument/2006/relationships/tags" Target="../tags/tag10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ags" Target="../tags/tag128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oleObject" Target="../embeddings/oleObject4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129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image" Target="../media/image5.emf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tags" Target="../tags/tag215.xml"/><Relationship Id="rId21" Type="http://schemas.openxmlformats.org/officeDocument/2006/relationships/slideLayout" Target="../slideLayouts/slideLayout90.xml"/><Relationship Id="rId42" Type="http://schemas.openxmlformats.org/officeDocument/2006/relationships/tags" Target="../tags/tag140.xml"/><Relationship Id="rId63" Type="http://schemas.openxmlformats.org/officeDocument/2006/relationships/tags" Target="../tags/tag161.xml"/><Relationship Id="rId84" Type="http://schemas.openxmlformats.org/officeDocument/2006/relationships/tags" Target="../tags/tag182.xml"/><Relationship Id="rId138" Type="http://schemas.openxmlformats.org/officeDocument/2006/relationships/tags" Target="../tags/tag236.xml"/><Relationship Id="rId107" Type="http://schemas.openxmlformats.org/officeDocument/2006/relationships/tags" Target="../tags/tag205.xml"/><Relationship Id="rId11" Type="http://schemas.openxmlformats.org/officeDocument/2006/relationships/slideLayout" Target="../slideLayouts/slideLayout80.xml"/><Relationship Id="rId32" Type="http://schemas.openxmlformats.org/officeDocument/2006/relationships/tags" Target="../tags/tag130.xml"/><Relationship Id="rId53" Type="http://schemas.openxmlformats.org/officeDocument/2006/relationships/tags" Target="../tags/tag151.xml"/><Relationship Id="rId74" Type="http://schemas.openxmlformats.org/officeDocument/2006/relationships/tags" Target="../tags/tag172.xml"/><Relationship Id="rId128" Type="http://schemas.openxmlformats.org/officeDocument/2006/relationships/tags" Target="../tags/tag226.xml"/><Relationship Id="rId149" Type="http://schemas.openxmlformats.org/officeDocument/2006/relationships/tags" Target="../tags/tag247.xml"/><Relationship Id="rId5" Type="http://schemas.openxmlformats.org/officeDocument/2006/relationships/slideLayout" Target="../slideLayouts/slideLayout74.xml"/><Relationship Id="rId95" Type="http://schemas.openxmlformats.org/officeDocument/2006/relationships/tags" Target="../tags/tag193.xml"/><Relationship Id="rId22" Type="http://schemas.openxmlformats.org/officeDocument/2006/relationships/slideLayout" Target="../slideLayouts/slideLayout91.xml"/><Relationship Id="rId43" Type="http://schemas.openxmlformats.org/officeDocument/2006/relationships/tags" Target="../tags/tag141.xml"/><Relationship Id="rId64" Type="http://schemas.openxmlformats.org/officeDocument/2006/relationships/tags" Target="../tags/tag162.xml"/><Relationship Id="rId118" Type="http://schemas.openxmlformats.org/officeDocument/2006/relationships/tags" Target="../tags/tag216.xml"/><Relationship Id="rId139" Type="http://schemas.openxmlformats.org/officeDocument/2006/relationships/tags" Target="../tags/tag237.xml"/><Relationship Id="rId80" Type="http://schemas.openxmlformats.org/officeDocument/2006/relationships/tags" Target="../tags/tag178.xml"/><Relationship Id="rId85" Type="http://schemas.openxmlformats.org/officeDocument/2006/relationships/tags" Target="../tags/tag183.xml"/><Relationship Id="rId150" Type="http://schemas.openxmlformats.org/officeDocument/2006/relationships/tags" Target="../tags/tag248.xml"/><Relationship Id="rId155" Type="http://schemas.openxmlformats.org/officeDocument/2006/relationships/tags" Target="../tags/tag253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59" Type="http://schemas.openxmlformats.org/officeDocument/2006/relationships/tags" Target="../tags/tag157.xml"/><Relationship Id="rId103" Type="http://schemas.openxmlformats.org/officeDocument/2006/relationships/tags" Target="../tags/tag201.xml"/><Relationship Id="rId108" Type="http://schemas.openxmlformats.org/officeDocument/2006/relationships/tags" Target="../tags/tag206.xml"/><Relationship Id="rId124" Type="http://schemas.openxmlformats.org/officeDocument/2006/relationships/tags" Target="../tags/tag222.xml"/><Relationship Id="rId129" Type="http://schemas.openxmlformats.org/officeDocument/2006/relationships/tags" Target="../tags/tag227.xml"/><Relationship Id="rId54" Type="http://schemas.openxmlformats.org/officeDocument/2006/relationships/tags" Target="../tags/tag152.xml"/><Relationship Id="rId70" Type="http://schemas.openxmlformats.org/officeDocument/2006/relationships/tags" Target="../tags/tag168.xml"/><Relationship Id="rId75" Type="http://schemas.openxmlformats.org/officeDocument/2006/relationships/tags" Target="../tags/tag173.xml"/><Relationship Id="rId91" Type="http://schemas.openxmlformats.org/officeDocument/2006/relationships/tags" Target="../tags/tag189.xml"/><Relationship Id="rId96" Type="http://schemas.openxmlformats.org/officeDocument/2006/relationships/tags" Target="../tags/tag194.xml"/><Relationship Id="rId140" Type="http://schemas.openxmlformats.org/officeDocument/2006/relationships/tags" Target="../tags/tag238.xml"/><Relationship Id="rId145" Type="http://schemas.openxmlformats.org/officeDocument/2006/relationships/tags" Target="../tags/tag243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49" Type="http://schemas.openxmlformats.org/officeDocument/2006/relationships/tags" Target="../tags/tag147.xml"/><Relationship Id="rId114" Type="http://schemas.openxmlformats.org/officeDocument/2006/relationships/tags" Target="../tags/tag212.xml"/><Relationship Id="rId119" Type="http://schemas.openxmlformats.org/officeDocument/2006/relationships/tags" Target="../tags/tag217.xml"/><Relationship Id="rId44" Type="http://schemas.openxmlformats.org/officeDocument/2006/relationships/tags" Target="../tags/tag142.xml"/><Relationship Id="rId60" Type="http://schemas.openxmlformats.org/officeDocument/2006/relationships/tags" Target="../tags/tag158.xml"/><Relationship Id="rId65" Type="http://schemas.openxmlformats.org/officeDocument/2006/relationships/tags" Target="../tags/tag163.xml"/><Relationship Id="rId81" Type="http://schemas.openxmlformats.org/officeDocument/2006/relationships/tags" Target="../tags/tag179.xml"/><Relationship Id="rId86" Type="http://schemas.openxmlformats.org/officeDocument/2006/relationships/tags" Target="../tags/tag184.xml"/><Relationship Id="rId130" Type="http://schemas.openxmlformats.org/officeDocument/2006/relationships/tags" Target="../tags/tag228.xml"/><Relationship Id="rId135" Type="http://schemas.openxmlformats.org/officeDocument/2006/relationships/tags" Target="../tags/tag233.xml"/><Relationship Id="rId151" Type="http://schemas.openxmlformats.org/officeDocument/2006/relationships/tags" Target="../tags/tag249.xml"/><Relationship Id="rId156" Type="http://schemas.openxmlformats.org/officeDocument/2006/relationships/oleObject" Target="../embeddings/oleObject6.bin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tags" Target="../tags/tag137.xml"/><Relationship Id="rId109" Type="http://schemas.openxmlformats.org/officeDocument/2006/relationships/tags" Target="../tags/tag207.xml"/><Relationship Id="rId34" Type="http://schemas.openxmlformats.org/officeDocument/2006/relationships/tags" Target="../tags/tag132.xml"/><Relationship Id="rId50" Type="http://schemas.openxmlformats.org/officeDocument/2006/relationships/tags" Target="../tags/tag148.xml"/><Relationship Id="rId55" Type="http://schemas.openxmlformats.org/officeDocument/2006/relationships/tags" Target="../tags/tag153.xml"/><Relationship Id="rId76" Type="http://schemas.openxmlformats.org/officeDocument/2006/relationships/tags" Target="../tags/tag174.xml"/><Relationship Id="rId97" Type="http://schemas.openxmlformats.org/officeDocument/2006/relationships/tags" Target="../tags/tag195.xml"/><Relationship Id="rId104" Type="http://schemas.openxmlformats.org/officeDocument/2006/relationships/tags" Target="../tags/tag202.xml"/><Relationship Id="rId120" Type="http://schemas.openxmlformats.org/officeDocument/2006/relationships/tags" Target="../tags/tag218.xml"/><Relationship Id="rId125" Type="http://schemas.openxmlformats.org/officeDocument/2006/relationships/tags" Target="../tags/tag223.xml"/><Relationship Id="rId141" Type="http://schemas.openxmlformats.org/officeDocument/2006/relationships/tags" Target="../tags/tag239.xml"/><Relationship Id="rId146" Type="http://schemas.openxmlformats.org/officeDocument/2006/relationships/tags" Target="../tags/tag244.xml"/><Relationship Id="rId7" Type="http://schemas.openxmlformats.org/officeDocument/2006/relationships/slideLayout" Target="../slideLayouts/slideLayout76.xml"/><Relationship Id="rId71" Type="http://schemas.openxmlformats.org/officeDocument/2006/relationships/tags" Target="../tags/tag169.xml"/><Relationship Id="rId92" Type="http://schemas.openxmlformats.org/officeDocument/2006/relationships/tags" Target="../tags/tag19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tags" Target="../tags/tag138.xml"/><Relationship Id="rId45" Type="http://schemas.openxmlformats.org/officeDocument/2006/relationships/tags" Target="../tags/tag143.xml"/><Relationship Id="rId66" Type="http://schemas.openxmlformats.org/officeDocument/2006/relationships/tags" Target="../tags/tag164.xml"/><Relationship Id="rId87" Type="http://schemas.openxmlformats.org/officeDocument/2006/relationships/tags" Target="../tags/tag185.xml"/><Relationship Id="rId110" Type="http://schemas.openxmlformats.org/officeDocument/2006/relationships/tags" Target="../tags/tag208.xml"/><Relationship Id="rId115" Type="http://schemas.openxmlformats.org/officeDocument/2006/relationships/tags" Target="../tags/tag213.xml"/><Relationship Id="rId131" Type="http://schemas.openxmlformats.org/officeDocument/2006/relationships/tags" Target="../tags/tag229.xml"/><Relationship Id="rId136" Type="http://schemas.openxmlformats.org/officeDocument/2006/relationships/tags" Target="../tags/tag234.xml"/><Relationship Id="rId157" Type="http://schemas.openxmlformats.org/officeDocument/2006/relationships/image" Target="../media/image1.emf"/><Relationship Id="rId61" Type="http://schemas.openxmlformats.org/officeDocument/2006/relationships/tags" Target="../tags/tag159.xml"/><Relationship Id="rId82" Type="http://schemas.openxmlformats.org/officeDocument/2006/relationships/tags" Target="../tags/tag180.xml"/><Relationship Id="rId152" Type="http://schemas.openxmlformats.org/officeDocument/2006/relationships/tags" Target="../tags/tag250.xml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99.xml"/><Relationship Id="rId35" Type="http://schemas.openxmlformats.org/officeDocument/2006/relationships/tags" Target="../tags/tag133.xml"/><Relationship Id="rId56" Type="http://schemas.openxmlformats.org/officeDocument/2006/relationships/tags" Target="../tags/tag154.xml"/><Relationship Id="rId77" Type="http://schemas.openxmlformats.org/officeDocument/2006/relationships/tags" Target="../tags/tag175.xml"/><Relationship Id="rId100" Type="http://schemas.openxmlformats.org/officeDocument/2006/relationships/tags" Target="../tags/tag198.xml"/><Relationship Id="rId105" Type="http://schemas.openxmlformats.org/officeDocument/2006/relationships/tags" Target="../tags/tag203.xml"/><Relationship Id="rId126" Type="http://schemas.openxmlformats.org/officeDocument/2006/relationships/tags" Target="../tags/tag224.xml"/><Relationship Id="rId147" Type="http://schemas.openxmlformats.org/officeDocument/2006/relationships/tags" Target="../tags/tag245.xml"/><Relationship Id="rId8" Type="http://schemas.openxmlformats.org/officeDocument/2006/relationships/slideLayout" Target="../slideLayouts/slideLayout77.xml"/><Relationship Id="rId51" Type="http://schemas.openxmlformats.org/officeDocument/2006/relationships/tags" Target="../tags/tag149.xml"/><Relationship Id="rId72" Type="http://schemas.openxmlformats.org/officeDocument/2006/relationships/tags" Target="../tags/tag170.xml"/><Relationship Id="rId93" Type="http://schemas.openxmlformats.org/officeDocument/2006/relationships/tags" Target="../tags/tag191.xml"/><Relationship Id="rId98" Type="http://schemas.openxmlformats.org/officeDocument/2006/relationships/tags" Target="../tags/tag196.xml"/><Relationship Id="rId121" Type="http://schemas.openxmlformats.org/officeDocument/2006/relationships/tags" Target="../tags/tag219.xml"/><Relationship Id="rId142" Type="http://schemas.openxmlformats.org/officeDocument/2006/relationships/tags" Target="../tags/tag240.xml"/><Relationship Id="rId3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94.xml"/><Relationship Id="rId46" Type="http://schemas.openxmlformats.org/officeDocument/2006/relationships/tags" Target="../tags/tag144.xml"/><Relationship Id="rId67" Type="http://schemas.openxmlformats.org/officeDocument/2006/relationships/tags" Target="../tags/tag165.xml"/><Relationship Id="rId116" Type="http://schemas.openxmlformats.org/officeDocument/2006/relationships/tags" Target="../tags/tag214.xml"/><Relationship Id="rId137" Type="http://schemas.openxmlformats.org/officeDocument/2006/relationships/tags" Target="../tags/tag235.xml"/><Relationship Id="rId20" Type="http://schemas.openxmlformats.org/officeDocument/2006/relationships/slideLayout" Target="../slideLayouts/slideLayout89.xml"/><Relationship Id="rId41" Type="http://schemas.openxmlformats.org/officeDocument/2006/relationships/tags" Target="../tags/tag139.xml"/><Relationship Id="rId62" Type="http://schemas.openxmlformats.org/officeDocument/2006/relationships/tags" Target="../tags/tag160.xml"/><Relationship Id="rId83" Type="http://schemas.openxmlformats.org/officeDocument/2006/relationships/tags" Target="../tags/tag181.xml"/><Relationship Id="rId88" Type="http://schemas.openxmlformats.org/officeDocument/2006/relationships/tags" Target="../tags/tag186.xml"/><Relationship Id="rId111" Type="http://schemas.openxmlformats.org/officeDocument/2006/relationships/tags" Target="../tags/tag209.xml"/><Relationship Id="rId132" Type="http://schemas.openxmlformats.org/officeDocument/2006/relationships/tags" Target="../tags/tag230.xml"/><Relationship Id="rId153" Type="http://schemas.openxmlformats.org/officeDocument/2006/relationships/tags" Target="../tags/tag251.xml"/><Relationship Id="rId15" Type="http://schemas.openxmlformats.org/officeDocument/2006/relationships/slideLayout" Target="../slideLayouts/slideLayout84.xml"/><Relationship Id="rId36" Type="http://schemas.openxmlformats.org/officeDocument/2006/relationships/tags" Target="../tags/tag134.xml"/><Relationship Id="rId57" Type="http://schemas.openxmlformats.org/officeDocument/2006/relationships/tags" Target="../tags/tag155.xml"/><Relationship Id="rId106" Type="http://schemas.openxmlformats.org/officeDocument/2006/relationships/tags" Target="../tags/tag204.xml"/><Relationship Id="rId127" Type="http://schemas.openxmlformats.org/officeDocument/2006/relationships/tags" Target="../tags/tag225.xml"/><Relationship Id="rId10" Type="http://schemas.openxmlformats.org/officeDocument/2006/relationships/slideLayout" Target="../slideLayouts/slideLayout79.xml"/><Relationship Id="rId31" Type="http://schemas.openxmlformats.org/officeDocument/2006/relationships/theme" Target="../theme/theme4.xml"/><Relationship Id="rId52" Type="http://schemas.openxmlformats.org/officeDocument/2006/relationships/tags" Target="../tags/tag150.xml"/><Relationship Id="rId73" Type="http://schemas.openxmlformats.org/officeDocument/2006/relationships/tags" Target="../tags/tag171.xml"/><Relationship Id="rId78" Type="http://schemas.openxmlformats.org/officeDocument/2006/relationships/tags" Target="../tags/tag176.xml"/><Relationship Id="rId94" Type="http://schemas.openxmlformats.org/officeDocument/2006/relationships/tags" Target="../tags/tag192.xml"/><Relationship Id="rId99" Type="http://schemas.openxmlformats.org/officeDocument/2006/relationships/tags" Target="../tags/tag197.xml"/><Relationship Id="rId101" Type="http://schemas.openxmlformats.org/officeDocument/2006/relationships/tags" Target="../tags/tag199.xml"/><Relationship Id="rId122" Type="http://schemas.openxmlformats.org/officeDocument/2006/relationships/tags" Target="../tags/tag220.xml"/><Relationship Id="rId143" Type="http://schemas.openxmlformats.org/officeDocument/2006/relationships/tags" Target="../tags/tag241.xml"/><Relationship Id="rId148" Type="http://schemas.openxmlformats.org/officeDocument/2006/relationships/tags" Target="../tags/tag246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95.xml"/><Relationship Id="rId47" Type="http://schemas.openxmlformats.org/officeDocument/2006/relationships/tags" Target="../tags/tag145.xml"/><Relationship Id="rId68" Type="http://schemas.openxmlformats.org/officeDocument/2006/relationships/tags" Target="../tags/tag166.xml"/><Relationship Id="rId89" Type="http://schemas.openxmlformats.org/officeDocument/2006/relationships/tags" Target="../tags/tag187.xml"/><Relationship Id="rId112" Type="http://schemas.openxmlformats.org/officeDocument/2006/relationships/tags" Target="../tags/tag210.xml"/><Relationship Id="rId133" Type="http://schemas.openxmlformats.org/officeDocument/2006/relationships/tags" Target="../tags/tag231.xml"/><Relationship Id="rId154" Type="http://schemas.openxmlformats.org/officeDocument/2006/relationships/tags" Target="../tags/tag252.xml"/><Relationship Id="rId16" Type="http://schemas.openxmlformats.org/officeDocument/2006/relationships/slideLayout" Target="../slideLayouts/slideLayout85.xml"/><Relationship Id="rId37" Type="http://schemas.openxmlformats.org/officeDocument/2006/relationships/tags" Target="../tags/tag135.xml"/><Relationship Id="rId58" Type="http://schemas.openxmlformats.org/officeDocument/2006/relationships/tags" Target="../tags/tag156.xml"/><Relationship Id="rId79" Type="http://schemas.openxmlformats.org/officeDocument/2006/relationships/tags" Target="../tags/tag177.xml"/><Relationship Id="rId102" Type="http://schemas.openxmlformats.org/officeDocument/2006/relationships/tags" Target="../tags/tag200.xml"/><Relationship Id="rId123" Type="http://schemas.openxmlformats.org/officeDocument/2006/relationships/tags" Target="../tags/tag221.xml"/><Relationship Id="rId144" Type="http://schemas.openxmlformats.org/officeDocument/2006/relationships/tags" Target="../tags/tag242.xml"/><Relationship Id="rId90" Type="http://schemas.openxmlformats.org/officeDocument/2006/relationships/tags" Target="../tags/tag188.xml"/><Relationship Id="rId27" Type="http://schemas.openxmlformats.org/officeDocument/2006/relationships/slideLayout" Target="../slideLayouts/slideLayout96.xml"/><Relationship Id="rId48" Type="http://schemas.openxmlformats.org/officeDocument/2006/relationships/tags" Target="../tags/tag146.xml"/><Relationship Id="rId69" Type="http://schemas.openxmlformats.org/officeDocument/2006/relationships/tags" Target="../tags/tag167.xml"/><Relationship Id="rId113" Type="http://schemas.openxmlformats.org/officeDocument/2006/relationships/tags" Target="../tags/tag211.xml"/><Relationship Id="rId134" Type="http://schemas.openxmlformats.org/officeDocument/2006/relationships/tags" Target="../tags/tag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139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7" imgW="306" imgH="306" progId="TCLayout.ActiveDocument.1">
                  <p:embed/>
                </p:oleObj>
              </mc:Choice>
              <mc:Fallback>
                <p:oleObj name="think-cell Slide" r:id="rId157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6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7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20E741-89F4-5512-1D96-1B5460C1166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3" r:id="rId9"/>
    <p:sldLayoutId id="2147483794" r:id="rId10"/>
    <p:sldLayoutId id="2147483741" r:id="rId11"/>
    <p:sldLayoutId id="2147483765" r:id="rId12"/>
    <p:sldLayoutId id="2147483767" r:id="rId13"/>
    <p:sldLayoutId id="2147483786" r:id="rId14"/>
    <p:sldLayoutId id="2147483743" r:id="rId15"/>
    <p:sldLayoutId id="2147483774" r:id="rId16"/>
    <p:sldLayoutId id="2147483745" r:id="rId17"/>
    <p:sldLayoutId id="2147483760" r:id="rId18"/>
    <p:sldLayoutId id="2147483768" r:id="rId19"/>
    <p:sldLayoutId id="2147483769" r:id="rId20"/>
    <p:sldLayoutId id="2147483770" r:id="rId21"/>
    <p:sldLayoutId id="2147483744" r:id="rId22"/>
    <p:sldLayoutId id="2147483757" r:id="rId23"/>
    <p:sldLayoutId id="2147483771" r:id="rId24"/>
    <p:sldLayoutId id="2147483763" r:id="rId25"/>
    <p:sldLayoutId id="2147483751" r:id="rId26"/>
    <p:sldLayoutId id="2147483756" r:id="rId27"/>
    <p:sldLayoutId id="2147483740" r:id="rId28"/>
    <p:sldLayoutId id="2147483874" r:id="rId29"/>
    <p:sldLayoutId id="2147483876" r:id="rId30"/>
    <p:sldLayoutId id="2147483877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426445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7B76C-00E5-A418-5FD4-B3AD62DE9D5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7927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DADA95-CE93-7FBA-4AA8-2B6704A43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208118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04" imgH="405" progId="TCLayout.ActiveDocument.1">
                  <p:embed/>
                </p:oleObj>
              </mc:Choice>
              <mc:Fallback>
                <p:oleObj name="think-cell Slide" r:id="rId22" imgW="404" imgH="40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DADA95-CE93-7FBA-4AA8-2B6704A43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DD38F-4A35-4671-BE35-E2D589FC833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9116" y="469640"/>
            <a:ext cx="11020119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3">
            <a:extLst>
              <a:ext uri="{FF2B5EF4-FFF2-40B4-BE49-F238E27FC236}">
                <a16:creationId xmlns:a16="http://schemas.microsoft.com/office/drawing/2014/main" id="{C506EEC7-28C3-447D-A092-08572597C259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84352" y="1435100"/>
            <a:ext cx="1102170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ID" hidden="1">
            <a:extLst>
              <a:ext uri="{FF2B5EF4-FFF2-40B4-BE49-F238E27FC236}">
                <a16:creationId xmlns:a16="http://schemas.microsoft.com/office/drawing/2014/main" id="{A2A9D185-79AB-4AD0-89DA-D60F0C62253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5175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E11977-8CF9-485D-ACE5-33EEB0D46437}"/>
                </a:ext>
              </a:extLst>
            </p:cNvPr>
            <p:cNvCxnSpPr/>
            <p:nvPr/>
          </p:nvCxnSpPr>
          <p:spPr>
            <a:xfrm>
              <a:off x="0" y="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BB5E38-506A-44DD-A315-56E157E16AF0}"/>
                </a:ext>
              </a:extLst>
            </p:cNvPr>
            <p:cNvCxnSpPr/>
            <p:nvPr/>
          </p:nvCxnSpPr>
          <p:spPr>
            <a:xfrm>
              <a:off x="0" y="2921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0CB70-5AC0-476B-AA40-C2241BEB8DFF}"/>
                </a:ext>
              </a:extLst>
            </p:cNvPr>
            <p:cNvCxnSpPr/>
            <p:nvPr/>
          </p:nvCxnSpPr>
          <p:spPr>
            <a:xfrm>
              <a:off x="0" y="585788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CEF339-045A-4996-8036-3371D72B7792}"/>
                </a:ext>
              </a:extLst>
            </p:cNvPr>
            <p:cNvCxnSpPr/>
            <p:nvPr/>
          </p:nvCxnSpPr>
          <p:spPr>
            <a:xfrm>
              <a:off x="0" y="6272213"/>
              <a:ext cx="12188825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CC50FD-86C8-42F8-9D68-7DADB5458B31}"/>
                </a:ext>
              </a:extLst>
            </p:cNvPr>
            <p:cNvCxnSpPr/>
            <p:nvPr/>
          </p:nvCxnSpPr>
          <p:spPr>
            <a:xfrm>
              <a:off x="0" y="65659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D4A581-DE57-4A63-996B-BE800760E15C}"/>
                </a:ext>
              </a:extLst>
            </p:cNvPr>
            <p:cNvCxnSpPr/>
            <p:nvPr/>
          </p:nvCxnSpPr>
          <p:spPr>
            <a:xfrm>
              <a:off x="0" y="685800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ABA573-5574-4F8A-A22B-83348FDE631E}"/>
                </a:ext>
              </a:extLst>
            </p:cNvPr>
            <p:cNvCxnSpPr/>
            <p:nvPr/>
          </p:nvCxnSpPr>
          <p:spPr>
            <a:xfrm>
              <a:off x="0" y="8778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0EC732-F52C-4DCC-969C-5C03983A6864}"/>
                </a:ext>
              </a:extLst>
            </p:cNvPr>
            <p:cNvCxnSpPr/>
            <p:nvPr/>
          </p:nvCxnSpPr>
          <p:spPr>
            <a:xfrm>
              <a:off x="0" y="116998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970F0B-BC66-48A4-AFE3-81E6AD0DF714}"/>
                </a:ext>
              </a:extLst>
            </p:cNvPr>
            <p:cNvCxnSpPr/>
            <p:nvPr/>
          </p:nvCxnSpPr>
          <p:spPr>
            <a:xfrm>
              <a:off x="0" y="14636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18F09C-04FE-456E-B005-DCF9AD18BDE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9FE731-4088-4B63-9BDA-0CECFD8FE6BF}"/>
                </a:ext>
              </a:extLst>
            </p:cNvPr>
            <p:cNvCxnSpPr/>
            <p:nvPr/>
          </p:nvCxnSpPr>
          <p:spPr>
            <a:xfrm>
              <a:off x="585788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232B1C-BA17-47D7-8EC4-A6FA94639357}"/>
                </a:ext>
              </a:extLst>
            </p:cNvPr>
            <p:cNvCxnSpPr/>
            <p:nvPr/>
          </p:nvCxnSpPr>
          <p:spPr>
            <a:xfrm>
              <a:off x="2921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0B7A88-07B8-4006-83A4-9775E56330FC}"/>
                </a:ext>
              </a:extLst>
            </p:cNvPr>
            <p:cNvCxnSpPr/>
            <p:nvPr/>
          </p:nvCxnSpPr>
          <p:spPr>
            <a:xfrm>
              <a:off x="8778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5DC405-8389-4A07-9075-49586FC5C38A}"/>
                </a:ext>
              </a:extLst>
            </p:cNvPr>
            <p:cNvCxnSpPr/>
            <p:nvPr/>
          </p:nvCxnSpPr>
          <p:spPr>
            <a:xfrm>
              <a:off x="116998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98523BC-FB5E-4A17-8196-29101995A258}"/>
                </a:ext>
              </a:extLst>
            </p:cNvPr>
            <p:cNvCxnSpPr/>
            <p:nvPr/>
          </p:nvCxnSpPr>
          <p:spPr>
            <a:xfrm>
              <a:off x="110220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9206-271F-48E7-BF40-5D3BA0E55523}"/>
                </a:ext>
              </a:extLst>
            </p:cNvPr>
            <p:cNvCxnSpPr/>
            <p:nvPr/>
          </p:nvCxnSpPr>
          <p:spPr>
            <a:xfrm>
              <a:off x="11606213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29F7B5-876C-4712-8DC6-7CADEB1A6132}"/>
                </a:ext>
              </a:extLst>
            </p:cNvPr>
            <p:cNvCxnSpPr/>
            <p:nvPr/>
          </p:nvCxnSpPr>
          <p:spPr>
            <a:xfrm>
              <a:off x="11314113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0CCB-1F5D-4570-AA71-CDC176FF7307}"/>
                </a:ext>
              </a:extLst>
            </p:cNvPr>
            <p:cNvCxnSpPr/>
            <p:nvPr/>
          </p:nvCxnSpPr>
          <p:spPr>
            <a:xfrm>
              <a:off x="118999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24AB1E-218C-429C-B96B-6F40E2E367C5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BACA4F-5C8E-4A1D-A2F2-2B9C468C19AB}"/>
                </a:ext>
              </a:extLst>
            </p:cNvPr>
            <p:cNvCxnSpPr/>
            <p:nvPr/>
          </p:nvCxnSpPr>
          <p:spPr>
            <a:xfrm>
              <a:off x="0" y="17557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D1FD41-F515-4223-9316-CF49B10CA595}"/>
                </a:ext>
              </a:extLst>
            </p:cNvPr>
            <p:cNvCxnSpPr/>
            <p:nvPr/>
          </p:nvCxnSpPr>
          <p:spPr>
            <a:xfrm>
              <a:off x="0" y="204787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F3AD4F-5C51-48A8-90BA-A2B91CD10C8B}"/>
                </a:ext>
              </a:extLst>
            </p:cNvPr>
            <p:cNvCxnSpPr/>
            <p:nvPr/>
          </p:nvCxnSpPr>
          <p:spPr>
            <a:xfrm>
              <a:off x="0" y="23415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0521A3-05EF-4F79-8505-9E2B2C339477}"/>
                </a:ext>
              </a:extLst>
            </p:cNvPr>
            <p:cNvCxnSpPr/>
            <p:nvPr/>
          </p:nvCxnSpPr>
          <p:spPr>
            <a:xfrm>
              <a:off x="0" y="26336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8810284-E24B-4D8D-BF44-856187577D2E}"/>
                </a:ext>
              </a:extLst>
            </p:cNvPr>
            <p:cNvCxnSpPr/>
            <p:nvPr/>
          </p:nvCxnSpPr>
          <p:spPr>
            <a:xfrm>
              <a:off x="0" y="2925763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626754-7ED6-4733-A6F7-0E45D9C47A48}"/>
                </a:ext>
              </a:extLst>
            </p:cNvPr>
            <p:cNvCxnSpPr/>
            <p:nvPr/>
          </p:nvCxnSpPr>
          <p:spPr>
            <a:xfrm>
              <a:off x="0" y="32194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52ADDF-24EC-47E3-83F8-3918E93DE11D}"/>
                </a:ext>
              </a:extLst>
            </p:cNvPr>
            <p:cNvCxnSpPr/>
            <p:nvPr/>
          </p:nvCxnSpPr>
          <p:spPr>
            <a:xfrm>
              <a:off x="0" y="35115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0AE4D0A-1497-4DA2-88D3-3815D6D31063}"/>
                </a:ext>
              </a:extLst>
            </p:cNvPr>
            <p:cNvCxnSpPr/>
            <p:nvPr/>
          </p:nvCxnSpPr>
          <p:spPr>
            <a:xfrm>
              <a:off x="0" y="38036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C60C3-9A65-4C10-AECB-C4427D8D5D31}"/>
                </a:ext>
              </a:extLst>
            </p:cNvPr>
            <p:cNvCxnSpPr/>
            <p:nvPr/>
          </p:nvCxnSpPr>
          <p:spPr>
            <a:xfrm>
              <a:off x="0" y="4095750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FB55BF-AEB3-4AB1-B936-CBBF4162DAD5}"/>
                </a:ext>
              </a:extLst>
            </p:cNvPr>
            <p:cNvCxnSpPr/>
            <p:nvPr/>
          </p:nvCxnSpPr>
          <p:spPr>
            <a:xfrm>
              <a:off x="0" y="43894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890F9C-92E3-48D3-B57D-EF175EC62B01}"/>
                </a:ext>
              </a:extLst>
            </p:cNvPr>
            <p:cNvCxnSpPr/>
            <p:nvPr/>
          </p:nvCxnSpPr>
          <p:spPr>
            <a:xfrm>
              <a:off x="0" y="46815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66EE5B9-25FA-4221-91A5-6C39DC942699}"/>
                </a:ext>
              </a:extLst>
            </p:cNvPr>
            <p:cNvCxnSpPr/>
            <p:nvPr/>
          </p:nvCxnSpPr>
          <p:spPr>
            <a:xfrm>
              <a:off x="0" y="4973638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A7A0E3-84C0-4C49-BE98-62AF2F82E299}"/>
                </a:ext>
              </a:extLst>
            </p:cNvPr>
            <p:cNvCxnSpPr/>
            <p:nvPr/>
          </p:nvCxnSpPr>
          <p:spPr>
            <a:xfrm>
              <a:off x="0" y="52673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3ACC3E-E2E4-4C54-8203-100979D0BA58}"/>
                </a:ext>
              </a:extLst>
            </p:cNvPr>
            <p:cNvCxnSpPr/>
            <p:nvPr/>
          </p:nvCxnSpPr>
          <p:spPr>
            <a:xfrm>
              <a:off x="0" y="55594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1AC7C3-0670-4E5F-863D-1A6F8AA689A9}"/>
                </a:ext>
              </a:extLst>
            </p:cNvPr>
            <p:cNvCxnSpPr/>
            <p:nvPr/>
          </p:nvCxnSpPr>
          <p:spPr>
            <a:xfrm>
              <a:off x="0" y="5851525"/>
              <a:ext cx="12188825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A8AF3FCD-9C81-4FDC-B538-783D0C0F93B7}"/>
              </a:ext>
            </a:extLst>
          </p:cNvPr>
          <p:cNvSpPr/>
          <p:nvPr/>
        </p:nvSpPr>
        <p:spPr bwMode="auto">
          <a:xfrm>
            <a:off x="0" y="0"/>
            <a:ext cx="585941" cy="58578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33EF2950-F2B6-4DD3-A9C0-1CF8A171AA34}"/>
              </a:ext>
            </a:extLst>
          </p:cNvPr>
          <p:cNvSpPr/>
          <p:nvPr/>
        </p:nvSpPr>
        <p:spPr bwMode="auto">
          <a:xfrm>
            <a:off x="0" y="0"/>
            <a:ext cx="292176" cy="2921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CF3FA4BD-32C9-4A0E-A7B2-52453FFD146E}"/>
              </a:ext>
            </a:extLst>
          </p:cNvPr>
          <p:cNvGrpSpPr/>
          <p:nvPr userDrawn="1"/>
        </p:nvGrpSpPr>
        <p:grpSpPr>
          <a:xfrm rot="5400000">
            <a:off x="9615711" y="2620044"/>
            <a:ext cx="6858001" cy="1617917"/>
            <a:chOff x="877887" y="-2293771"/>
            <a:chExt cx="6858001" cy="161749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14555E9-BE86-4E51-8046-561BE50ED1B7}"/>
                </a:ext>
              </a:extLst>
            </p:cNvPr>
            <p:cNvGrpSpPr/>
            <p:nvPr userDrawn="1"/>
          </p:nvGrpSpPr>
          <p:grpSpPr>
            <a:xfrm>
              <a:off x="877888" y="-1474621"/>
              <a:ext cx="6858000" cy="398296"/>
              <a:chOff x="877888" y="-1474621"/>
              <a:chExt cx="11218862" cy="398296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509AF5-A4AA-4A63-BA43-F8D4BB72E871}"/>
                  </a:ext>
                </a:extLst>
              </p:cNvPr>
              <p:cNvSpPr/>
              <p:nvPr userDrawn="1"/>
            </p:nvSpPr>
            <p:spPr bwMode="auto">
              <a:xfrm>
                <a:off x="877888" y="-1474621"/>
                <a:ext cx="1370012" cy="388771"/>
              </a:xfrm>
              <a:prstGeom prst="rect">
                <a:avLst/>
              </a:prstGeom>
              <a:solidFill>
                <a:srgbClr val="5B738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5B738B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4C82971-7C3E-4EED-BC20-8DA04C1F60C4}"/>
                  </a:ext>
                </a:extLst>
              </p:cNvPr>
              <p:cNvSpPr/>
              <p:nvPr userDrawn="1"/>
            </p:nvSpPr>
            <p:spPr bwMode="auto">
              <a:xfrm>
                <a:off x="2284867" y="-1465096"/>
                <a:ext cx="1370012" cy="388771"/>
              </a:xfrm>
              <a:prstGeom prst="rect">
                <a:avLst/>
              </a:prstGeom>
              <a:solidFill>
                <a:srgbClr val="0F70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0070F2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B5FC1B7-D4CB-44E9-886A-8EF400A1EE15}"/>
                  </a:ext>
                </a:extLst>
              </p:cNvPr>
              <p:cNvSpPr/>
              <p:nvPr userDrawn="1"/>
            </p:nvSpPr>
            <p:spPr bwMode="auto">
              <a:xfrm>
                <a:off x="3691846" y="-1465096"/>
                <a:ext cx="1370012" cy="388771"/>
              </a:xfrm>
              <a:prstGeom prst="rect">
                <a:avLst/>
              </a:prstGeom>
              <a:solidFill>
                <a:srgbClr val="11838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07838F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9D719B-AC81-423C-8565-C830988B8B26}"/>
                  </a:ext>
                </a:extLst>
              </p:cNvPr>
              <p:cNvSpPr/>
              <p:nvPr userDrawn="1"/>
            </p:nvSpPr>
            <p:spPr bwMode="auto">
              <a:xfrm>
                <a:off x="5098825" y="-1465096"/>
                <a:ext cx="1370012" cy="388771"/>
              </a:xfrm>
              <a:prstGeom prst="rect">
                <a:avLst/>
              </a:prstGeom>
              <a:solidFill>
                <a:srgbClr val="1C88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Green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188918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80FD7A5-EF72-40C7-A255-50A927D2F85F}"/>
                  </a:ext>
                </a:extLst>
              </p:cNvPr>
              <p:cNvSpPr/>
              <p:nvPr userDrawn="1"/>
            </p:nvSpPr>
            <p:spPr bwMode="auto">
              <a:xfrm>
                <a:off x="6505804" y="-1465096"/>
                <a:ext cx="1370012" cy="388771"/>
              </a:xfrm>
              <a:prstGeom prst="rect">
                <a:avLst/>
              </a:prstGeom>
              <a:solidFill>
                <a:srgbClr val="C3541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C35500</a:t>
                </a: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A2651D8-3304-4065-A858-0B0D06396DC3}"/>
                  </a:ext>
                </a:extLst>
              </p:cNvPr>
              <p:cNvSpPr/>
              <p:nvPr userDrawn="1"/>
            </p:nvSpPr>
            <p:spPr bwMode="auto">
              <a:xfrm>
                <a:off x="7912784" y="-1465096"/>
                <a:ext cx="1370012" cy="388771"/>
              </a:xfrm>
              <a:prstGeom prst="rect">
                <a:avLst/>
              </a:prstGeom>
              <a:solidFill>
                <a:srgbClr val="D30F1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D30F15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D60FE52-DD0E-4CE7-9889-F4D8670ABD64}"/>
                  </a:ext>
                </a:extLst>
              </p:cNvPr>
              <p:cNvSpPr/>
              <p:nvPr userDrawn="1"/>
            </p:nvSpPr>
            <p:spPr bwMode="auto">
              <a:xfrm>
                <a:off x="9319763" y="-1465096"/>
                <a:ext cx="1370012" cy="388771"/>
              </a:xfrm>
              <a:prstGeom prst="rect">
                <a:avLst/>
              </a:prstGeom>
              <a:solidFill>
                <a:srgbClr val="CC15D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CC00DC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2C126FB-9763-4157-AD1D-93D1AA2DDB7B}"/>
                  </a:ext>
                </a:extLst>
              </p:cNvPr>
              <p:cNvSpPr/>
              <p:nvPr userDrawn="1"/>
            </p:nvSpPr>
            <p:spPr bwMode="auto">
              <a:xfrm>
                <a:off x="10726738" y="-1465096"/>
                <a:ext cx="1370012" cy="388771"/>
              </a:xfrm>
              <a:prstGeom prst="rect">
                <a:avLst/>
              </a:prstGeom>
              <a:solidFill>
                <a:srgbClr val="7858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+mn-ea"/>
                    <a:cs typeface="Segoe UI" pitchFamily="34" charset="0"/>
                  </a:rPr>
                  <a:t>Indigo</a:t>
                </a: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 5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7858FF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E68EE8-9769-4655-829C-9A70533EA380}"/>
                </a:ext>
              </a:extLst>
            </p:cNvPr>
            <p:cNvGrpSpPr/>
            <p:nvPr userDrawn="1"/>
          </p:nvGrpSpPr>
          <p:grpSpPr>
            <a:xfrm>
              <a:off x="877888" y="-1884196"/>
              <a:ext cx="6858000" cy="388771"/>
              <a:chOff x="877888" y="-2293771"/>
              <a:chExt cx="11218862" cy="3887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9B6813-D843-41DC-9D68-DA1A3B91C899}"/>
                  </a:ext>
                </a:extLst>
              </p:cNvPr>
              <p:cNvSpPr/>
              <p:nvPr userDrawn="1"/>
            </p:nvSpPr>
            <p:spPr bwMode="auto">
              <a:xfrm>
                <a:off x="877888" y="-2293771"/>
                <a:ext cx="1370012" cy="388771"/>
              </a:xfrm>
              <a:prstGeom prst="rect">
                <a:avLst/>
              </a:prstGeom>
              <a:solidFill>
                <a:srgbClr val="D5DAD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34495E"/>
                        </a:gs>
                        <a:gs pos="100000">
                          <a:srgbClr val="34495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D5DADD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DDA07BA-B624-4B9F-9C70-A1A9B81A7CD6}"/>
                  </a:ext>
                </a:extLst>
              </p:cNvPr>
              <p:cNvSpPr/>
              <p:nvPr userDrawn="1"/>
            </p:nvSpPr>
            <p:spPr bwMode="auto">
              <a:xfrm>
                <a:off x="2284867" y="-2293771"/>
                <a:ext cx="1370012" cy="388771"/>
              </a:xfrm>
              <a:prstGeom prst="rect">
                <a:avLst/>
              </a:prstGeom>
              <a:solidFill>
                <a:srgbClr val="89D2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63FB0"/>
                        </a:gs>
                        <a:gs pos="100000">
                          <a:srgbClr val="063FB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89D1FF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E03F51-5C12-4652-B1D3-0201DFC8F73E}"/>
                  </a:ext>
                </a:extLst>
              </p:cNvPr>
              <p:cNvSpPr/>
              <p:nvPr userDrawn="1"/>
            </p:nvSpPr>
            <p:spPr bwMode="auto">
              <a:xfrm>
                <a:off x="3691846" y="-2293771"/>
                <a:ext cx="1370012" cy="388771"/>
              </a:xfrm>
              <a:prstGeom prst="rect">
                <a:avLst/>
              </a:prstGeom>
              <a:solidFill>
                <a:srgbClr val="63ED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95663"/>
                        </a:gs>
                        <a:gs pos="100000">
                          <a:srgbClr val="095663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64EDD2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0B943D4-0132-4ED7-8163-E68844D68CDD}"/>
                  </a:ext>
                </a:extLst>
              </p:cNvPr>
              <p:cNvSpPr/>
              <p:nvPr userDrawn="1"/>
            </p:nvSpPr>
            <p:spPr bwMode="auto">
              <a:xfrm>
                <a:off x="5098825" y="-2293771"/>
                <a:ext cx="1370012" cy="388771"/>
              </a:xfrm>
              <a:prstGeom prst="rect">
                <a:avLst/>
              </a:prstGeom>
              <a:solidFill>
                <a:srgbClr val="97DD3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F582F"/>
                        </a:gs>
                        <a:gs pos="100000">
                          <a:srgbClr val="1F58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97DD40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872454E-FC8C-4836-A901-2AC1314B5E5B}"/>
                  </a:ext>
                </a:extLst>
              </p:cNvPr>
              <p:cNvSpPr/>
              <p:nvPr userDrawn="1"/>
            </p:nvSpPr>
            <p:spPr bwMode="auto">
              <a:xfrm>
                <a:off x="6505804" y="-2293771"/>
                <a:ext cx="1370012" cy="388771"/>
              </a:xfrm>
              <a:prstGeom prst="rect">
                <a:avLst/>
              </a:prstGeom>
              <a:solidFill>
                <a:srgbClr val="FFE0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C2A09"/>
                        </a:gs>
                        <a:gs pos="100000">
                          <a:srgbClr val="8C2A0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FFDF72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254FAC-35FC-4C6F-ABC0-12EE47C9273D}"/>
                  </a:ext>
                </a:extLst>
              </p:cNvPr>
              <p:cNvSpPr/>
              <p:nvPr userDrawn="1"/>
            </p:nvSpPr>
            <p:spPr bwMode="auto">
              <a:xfrm>
                <a:off x="7912784" y="-2293771"/>
                <a:ext cx="1370012" cy="388771"/>
              </a:xfrm>
              <a:prstGeom prst="rect">
                <a:avLst/>
              </a:prstGeom>
              <a:solidFill>
                <a:srgbClr val="FF8BB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83060C"/>
                        </a:gs>
                        <a:gs pos="100000">
                          <a:srgbClr val="83060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FF8CB2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C91DE-80CB-478B-A575-0D1968119AD1}"/>
                  </a:ext>
                </a:extLst>
              </p:cNvPr>
              <p:cNvSpPr/>
              <p:nvPr userDrawn="1"/>
            </p:nvSpPr>
            <p:spPr bwMode="auto">
              <a:xfrm>
                <a:off x="9319763" y="-2293771"/>
                <a:ext cx="1370012" cy="388771"/>
              </a:xfrm>
              <a:prstGeom prst="rect">
                <a:avLst/>
              </a:prstGeom>
              <a:solidFill>
                <a:srgbClr val="FEAFE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780FA4"/>
                        </a:gs>
                        <a:gs pos="100000">
                          <a:srgbClr val="780FA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FFAFED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E77872-2DF3-48E6-8D8B-D76DE8EF15CE}"/>
                  </a:ext>
                </a:extLst>
              </p:cNvPr>
              <p:cNvSpPr/>
              <p:nvPr userDrawn="1"/>
            </p:nvSpPr>
            <p:spPr bwMode="auto">
              <a:xfrm>
                <a:off x="10726738" y="-2293771"/>
                <a:ext cx="1370012" cy="388771"/>
              </a:xfrm>
              <a:prstGeom prst="rect">
                <a:avLst/>
              </a:prstGeom>
              <a:solidFill>
                <a:srgbClr val="D3B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2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719EE"/>
                        </a:gs>
                        <a:gs pos="100000">
                          <a:srgbClr val="4719E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D3B6FF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FDF6C7D-44EA-4239-BF0B-8228D2C2F606}"/>
                </a:ext>
              </a:extLst>
            </p:cNvPr>
            <p:cNvGrpSpPr/>
            <p:nvPr userDrawn="1"/>
          </p:nvGrpSpPr>
          <p:grpSpPr>
            <a:xfrm>
              <a:off x="877888" y="-1065046"/>
              <a:ext cx="6858000" cy="388771"/>
              <a:chOff x="877888" y="-1884196"/>
              <a:chExt cx="11218862" cy="38877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27D3FED-B46A-4A2C-A44B-D4D19A008B66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rgbClr val="22344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Grey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A9B4BE"/>
                        </a:gs>
                        <a:gs pos="100000">
                          <a:srgbClr val="A9B4BE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223548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595194-0969-4924-9757-94D9B7D058A5}"/>
                  </a:ext>
                </a:extLst>
              </p:cNvPr>
              <p:cNvSpPr/>
              <p:nvPr userDrawn="1"/>
            </p:nvSpPr>
            <p:spPr bwMode="auto">
              <a:xfrm>
                <a:off x="2284867" y="-1884196"/>
                <a:ext cx="1370012" cy="388771"/>
              </a:xfrm>
              <a:prstGeom prst="rect">
                <a:avLst/>
              </a:prstGeom>
              <a:solidFill>
                <a:srgbClr val="03298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Blue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4CB1FF"/>
                        </a:gs>
                        <a:gs pos="100000">
                          <a:srgbClr val="4CB1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002A86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781E367-B51E-47B9-9A6A-53D950A154AB}"/>
                  </a:ext>
                </a:extLst>
              </p:cNvPr>
              <p:cNvSpPr/>
              <p:nvPr userDrawn="1"/>
            </p:nvSpPr>
            <p:spPr bwMode="auto">
              <a:xfrm>
                <a:off x="3691846" y="-1884196"/>
                <a:ext cx="1370012" cy="388771"/>
              </a:xfrm>
              <a:prstGeom prst="rect">
                <a:avLst/>
              </a:prstGeom>
              <a:solidFill>
                <a:srgbClr val="0641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Teal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5CEAC"/>
                        </a:gs>
                        <a:gs pos="100000">
                          <a:srgbClr val="15CEAC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719CCF5-DF53-443B-96D3-6820C32CECC1}"/>
                  </a:ext>
                </a:extLst>
              </p:cNvPr>
              <p:cNvSpPr/>
              <p:nvPr userDrawn="1"/>
            </p:nvSpPr>
            <p:spPr bwMode="auto">
              <a:xfrm>
                <a:off x="5098825" y="-1884196"/>
                <a:ext cx="1370012" cy="388771"/>
              </a:xfrm>
              <a:prstGeom prst="rect">
                <a:avLst/>
              </a:prstGeom>
              <a:solidFill>
                <a:srgbClr val="17422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Green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DC122"/>
                        </a:gs>
                        <a:gs pos="100000">
                          <a:srgbClr val="5DC122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164323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3ABF3C-98CA-4476-B23A-D2E617DB69F0}"/>
                  </a:ext>
                </a:extLst>
              </p:cNvPr>
              <p:cNvSpPr/>
              <p:nvPr userDrawn="1"/>
            </p:nvSpPr>
            <p:spPr bwMode="auto">
              <a:xfrm>
                <a:off x="6505804" y="-1884196"/>
                <a:ext cx="1370012" cy="388771"/>
              </a:xfrm>
              <a:prstGeom prst="rect">
                <a:avLst/>
              </a:prstGeom>
              <a:solidFill>
                <a:srgbClr val="6D190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Mango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B311"/>
                        </a:gs>
                        <a:gs pos="100000">
                          <a:srgbClr val="FFB31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6D1900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7ED3975-B756-4240-A0E0-3E87567CF30A}"/>
                  </a:ext>
                </a:extLst>
              </p:cNvPr>
              <p:cNvSpPr/>
              <p:nvPr userDrawn="1"/>
            </p:nvSpPr>
            <p:spPr bwMode="auto">
              <a:xfrm>
                <a:off x="7912783" y="-1884196"/>
                <a:ext cx="1370012" cy="388771"/>
              </a:xfrm>
              <a:prstGeom prst="rect">
                <a:avLst/>
              </a:prstGeom>
              <a:solidFill>
                <a:srgbClr val="5A030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Red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5C77"/>
                        </a:gs>
                        <a:gs pos="100000">
                          <a:srgbClr val="FF5C77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5A0404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57520BE-A8AA-4C12-A21D-929D071F7D8A}"/>
                  </a:ext>
                </a:extLst>
              </p:cNvPr>
              <p:cNvSpPr/>
              <p:nvPr userDrawn="1"/>
            </p:nvSpPr>
            <p:spPr bwMode="auto">
              <a:xfrm>
                <a:off x="9319762" y="-1884196"/>
                <a:ext cx="1370012" cy="388771"/>
              </a:xfrm>
              <a:prstGeom prst="rect">
                <a:avLst/>
              </a:prstGeom>
              <a:solidFill>
                <a:srgbClr val="50098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Pink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8AF0"/>
                        </a:gs>
                        <a:gs pos="100000">
                          <a:srgbClr val="FF8AF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02414C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E1E397-8822-47C6-9A8C-63CAB6A5A23F}"/>
                  </a:ext>
                </a:extLst>
              </p:cNvPr>
              <p:cNvSpPr/>
              <p:nvPr userDrawn="1"/>
            </p:nvSpPr>
            <p:spPr bwMode="auto">
              <a:xfrm>
                <a:off x="10726738" y="-1884196"/>
                <a:ext cx="1370012" cy="388771"/>
              </a:xfrm>
              <a:prstGeom prst="rect">
                <a:avLst/>
              </a:prstGeom>
              <a:solidFill>
                <a:srgbClr val="2C19A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Indigo 8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B994FF"/>
                        </a:gs>
                        <a:gs pos="100000">
                          <a:srgbClr val="B994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2C13AD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440505-9DC4-42FE-BA6D-2C99A98AF218}"/>
                </a:ext>
              </a:extLst>
            </p:cNvPr>
            <p:cNvGrpSpPr/>
            <p:nvPr userDrawn="1"/>
          </p:nvGrpSpPr>
          <p:grpSpPr>
            <a:xfrm>
              <a:off x="877887" y="-2293771"/>
              <a:ext cx="6858000" cy="388771"/>
              <a:chOff x="877888" y="-1884196"/>
              <a:chExt cx="2749992" cy="388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BF2ED-545A-4D23-8594-8C8164901A54}"/>
                  </a:ext>
                </a:extLst>
              </p:cNvPr>
              <p:cNvSpPr/>
              <p:nvPr userDrawn="1"/>
            </p:nvSpPr>
            <p:spPr bwMode="auto">
              <a:xfrm>
                <a:off x="877888" y="-1884196"/>
                <a:ext cx="1370012" cy="388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White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FFFFFF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3BE06D-7094-4181-B35C-4AE013C80F1F}"/>
                  </a:ext>
                </a:extLst>
              </p:cNvPr>
              <p:cNvSpPr/>
              <p:nvPr userDrawn="1"/>
            </p:nvSpPr>
            <p:spPr bwMode="auto">
              <a:xfrm>
                <a:off x="2257868" y="-1884196"/>
                <a:ext cx="1370012" cy="3887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Black</a:t>
                </a:r>
              </a:p>
              <a:p>
                <a:pPr marL="0" marR="0" lvl="0" indent="0" algn="l" defTabSz="932472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Segoe UI" pitchFamily="34" charset="0"/>
                    <a:cs typeface="Segoe UI" pitchFamily="34" charset="0"/>
                  </a:rPr>
                  <a:t>000000</a:t>
                </a:r>
              </a:p>
            </p:txBody>
          </p:sp>
        </p:grpSp>
      </p:grpSp>
      <p:sp>
        <p:nvSpPr>
          <p:cNvPr id="4" name="Copyright">
            <a:extLst>
              <a:ext uri="{FF2B5EF4-FFF2-40B4-BE49-F238E27FC236}">
                <a16:creationId xmlns:a16="http://schemas.microsoft.com/office/drawing/2014/main" id="{F6B0086D-98A4-275F-E169-67E9FF28606F}"/>
              </a:ext>
            </a:extLst>
          </p:cNvPr>
          <p:cNvSpPr txBox="1"/>
          <p:nvPr userDrawn="1"/>
        </p:nvSpPr>
        <p:spPr bwMode="black">
          <a:xfrm>
            <a:off x="584353" y="6559835"/>
            <a:ext cx="227027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5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72" panose="020B0503030000000003" pitchFamily="34" charset="0"/>
              </a:rPr>
              <a:t>CONFIDENTIAL</a:t>
            </a: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 panose="020B0504030603020204" pitchFamily="34" charset="0"/>
              <a:ea typeface="Arial Unicode MS"/>
              <a:cs typeface="72" panose="020B0503030000000003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F1A75-305C-1A9A-D146-C73CD5DBF9D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3036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</p:sldLayoutIdLst>
  <p:transition>
    <p:fade/>
  </p:transition>
  <p:hf sldNum="0" hdr="0" ftr="0" dt="0"/>
  <p:txStyles>
    <p:titleStyle>
      <a:lvl1pPr algn="l" defTabSz="931863" rtl="0" eaLnBrk="1" fontAlgn="base" hangingPunct="1">
        <a:spcBef>
          <a:spcPct val="0"/>
        </a:spcBef>
        <a:spcAft>
          <a:spcPct val="0"/>
        </a:spcAft>
        <a:defRPr lang="en-US" sz="3600" b="1" kern="1200" spc="-50" dirty="0">
          <a:ln w="3175">
            <a:noFill/>
          </a:ln>
          <a:solidFill>
            <a:schemeClr val="tx1"/>
          </a:solidFill>
          <a:latin typeface="72 Brand" panose="020B0504030603020204" pitchFamily="34" charset="0"/>
          <a:ea typeface="+mn-ea"/>
          <a:cs typeface="72 Bold" panose="020B0803030000000003" pitchFamily="34" charset="0"/>
        </a:defRPr>
      </a:lvl1pPr>
      <a:lvl2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931863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8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1pPr>
      <a:lvl2pPr marL="457200" indent="-228600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20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2pPr>
      <a:lvl3pPr marL="657225" indent="-20002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6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3pPr>
      <a:lvl4pPr marL="842963" indent="-1809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4pPr>
      <a:lvl5pPr marL="1023938" indent="-168275" algn="l" defTabSz="931863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"/>
        <a:defRPr sz="1400" kern="1200">
          <a:solidFill>
            <a:schemeClr val="tx1"/>
          </a:solidFill>
          <a:latin typeface="72 Brand" panose="020B0504030603020204" pitchFamily="34" charset="0"/>
          <a:ea typeface="+mn-ea"/>
          <a:cs typeface="72" panose="020B05030300000000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0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pos="184">
          <p15:clr>
            <a:srgbClr val="F26B43"/>
          </p15:clr>
        </p15:guide>
        <p15:guide id="6" pos="7496">
          <p15:clr>
            <a:srgbClr val="F26B43"/>
          </p15:clr>
        </p15:guide>
        <p15:guide id="7" orient="horz" pos="175">
          <p15:clr>
            <a:srgbClr val="F26B43"/>
          </p15:clr>
        </p15:guide>
        <p15:guide id="8" orient="horz" pos="41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hink-cell data - do not delete" hidden="1">
            <a:extLst>
              <a:ext uri="{FF2B5EF4-FFF2-40B4-BE49-F238E27FC236}">
                <a16:creationId xmlns:a16="http://schemas.microsoft.com/office/drawing/2014/main" id="{42380D68-F00C-BE6C-A1F0-DAEA038F31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3986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6" imgW="306" imgH="306" progId="TCLayout.ActiveDocument.1">
                  <p:embed/>
                </p:oleObj>
              </mc:Choice>
              <mc:Fallback>
                <p:oleObj name="think-cell Slide" r:id="rId156" imgW="306" imgH="306" progId="TCLayout.ActiveDocument.1">
                  <p:embed/>
                  <p:pic>
                    <p:nvPicPr>
                      <p:cNvPr id="1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380D68-F00C-BE6C-A1F0-DAEA038F3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3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‹Nr.›</a:t>
            </a:fld>
            <a:endParaRPr lang="en-US" sz="900" b="0" i="0" noProof="0">
              <a:latin typeface="+mn-lt"/>
            </a:endParaRPr>
          </a:p>
        </p:txBody>
      </p:sp>
      <p:sp>
        <p:nvSpPr>
          <p:cNvPr id="12" name="Copyright Placeholder" descr="{&quot;templafy&quot;:{&quot;id&quot;:&quot;8960db9f-55d6-4683-a7ef-5191a33a6538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9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3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70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6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4" y="2819464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E39570-4267-1A7A-C213-71CA13959BC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3330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| SAP AND EXTERNAL PARTIES UNDER NDA USE ONLY</a:t>
            </a:r>
          </a:p>
        </p:txBody>
      </p:sp>
    </p:spTree>
    <p:extLst>
      <p:ext uri="{BB962C8B-B14F-4D97-AF65-F5344CB8AC3E}">
        <p14:creationId xmlns:p14="http://schemas.microsoft.com/office/powerpoint/2010/main" val="4903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2399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Tx/>
        <a:buSzPct val="80000"/>
        <a:buFont typeface="Roboto" panose="02000000000000000000" pitchFamily="2" charset="0"/>
        <a:buChar char="​"/>
        <a:defRPr sz="19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799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chart" Target="../charts/chart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5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6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4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5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043E7-B905-3B9C-2B9F-87C3913E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2CF31-4D28-DF5E-58D9-50EEC1DC00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352CF31-4D28-DF5E-58D9-50EEC1DC0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C334C8-5CA2-7D3D-CFB3-0BB19D3DD6EF}"/>
              </a:ext>
            </a:extLst>
          </p:cNvPr>
          <p:cNvSpPr/>
          <p:nvPr/>
        </p:nvSpPr>
        <p:spPr bwMode="gray">
          <a:xfrm>
            <a:off x="766106" y="6391034"/>
            <a:ext cx="1325465" cy="142962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3DAD939-0090-EF2C-9FB6-76155A6B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Overview of scheduled Use Case Adoption per LoB</a:t>
            </a:r>
            <a:endParaRPr lang="en-US" sz="2000" b="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D8452-8F1D-305A-E321-D2192EF9F6C5}"/>
              </a:ext>
            </a:extLst>
          </p:cNvPr>
          <p:cNvSpPr/>
          <p:nvPr/>
        </p:nvSpPr>
        <p:spPr bwMode="gray">
          <a:xfrm>
            <a:off x="523811" y="1454032"/>
            <a:ext cx="3633694" cy="3915976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AB9ED-B462-E215-432B-4FB35CDD5BA8}"/>
              </a:ext>
            </a:extLst>
          </p:cNvPr>
          <p:cNvSpPr/>
          <p:nvPr/>
        </p:nvSpPr>
        <p:spPr bwMode="gray">
          <a:xfrm>
            <a:off x="950606" y="1466865"/>
            <a:ext cx="2743200" cy="2140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MARKETING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2A60-D588-F471-9A15-72639C907F1C}"/>
              </a:ext>
            </a:extLst>
          </p:cNvPr>
          <p:cNvSpPr txBox="1">
            <a:spLocks/>
          </p:cNvSpPr>
          <p:nvPr/>
        </p:nvSpPr>
        <p:spPr>
          <a:xfrm>
            <a:off x="8247290" y="1806530"/>
            <a:ext cx="3362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DE" sz="18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D5D72-7221-B57B-3791-7C1D0E92605B}"/>
              </a:ext>
            </a:extLst>
          </p:cNvPr>
          <p:cNvSpPr/>
          <p:nvPr/>
        </p:nvSpPr>
        <p:spPr bwMode="gray">
          <a:xfrm>
            <a:off x="8168610" y="1454032"/>
            <a:ext cx="3633694" cy="3931328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96D91-D4F3-A21F-277D-8C5009AFBD06}"/>
              </a:ext>
            </a:extLst>
          </p:cNvPr>
          <p:cNvSpPr/>
          <p:nvPr/>
        </p:nvSpPr>
        <p:spPr bwMode="gray">
          <a:xfrm>
            <a:off x="8597818" y="1449452"/>
            <a:ext cx="2743200" cy="25372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SALES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9FF416D-D9BD-F4F4-39F7-786ABB45F126}"/>
              </a:ext>
            </a:extLst>
          </p:cNvPr>
          <p:cNvSpPr/>
          <p:nvPr/>
        </p:nvSpPr>
        <p:spPr bwMode="gray">
          <a:xfrm>
            <a:off x="8165956" y="5462262"/>
            <a:ext cx="3649174" cy="829063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E8AED1-610B-9795-A57D-9AE36F8FE6FB}"/>
              </a:ext>
            </a:extLst>
          </p:cNvPr>
          <p:cNvSpPr>
            <a:spLocks/>
          </p:cNvSpPr>
          <p:nvPr/>
        </p:nvSpPr>
        <p:spPr bwMode="gray">
          <a:xfrm>
            <a:off x="8658760" y="5471042"/>
            <a:ext cx="2743200" cy="22930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chemeClr val="bg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CUSTOMER SUCCESS</a:t>
            </a:r>
            <a:endParaRPr lang="en-DE" sz="1600" b="1" kern="0">
              <a:solidFill>
                <a:schemeClr val="bg2">
                  <a:lumMod val="75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1" name="BOX_SALES">
            <a:extLst>
              <a:ext uri="{FF2B5EF4-FFF2-40B4-BE49-F238E27FC236}">
                <a16:creationId xmlns:a16="http://schemas.microsoft.com/office/drawing/2014/main" id="{C21E78F7-CB56-DA3A-6FF1-0C1A882A28C8}"/>
              </a:ext>
            </a:extLst>
          </p:cNvPr>
          <p:cNvGraphicFramePr>
            <a:graphicFrameLocks noGrp="1"/>
          </p:cNvGraphicFramePr>
          <p:nvPr/>
        </p:nvGraphicFramePr>
        <p:xfrm>
          <a:off x="8180976" y="1807904"/>
          <a:ext cx="3586955" cy="3542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0755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15390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20810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20701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{{SA1}}</a:t>
                      </a:r>
                      <a:endParaRPr lang="en-US" sz="700" dirty="0"/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700" b="0" dirty="0"/>
                        <a:t> </a:t>
                      </a:r>
                      <a:endParaRPr lang="en-US" sz="7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46844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5745797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32021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69218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819319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noProof="1">
                        <a:solidFill>
                          <a:srgbClr val="000000"/>
                        </a:solidFill>
                        <a:latin typeface="72 Brand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17304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{{SD8}}</a:t>
                      </a:r>
                      <a:endParaRPr lang="en-US" sz="700" dirty="0"/>
                    </a:p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442737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4447808"/>
                  </a:ext>
                </a:extLst>
              </a:tr>
              <a:tr h="211081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779600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566835"/>
                  </a:ext>
                </a:extLst>
              </a:tr>
              <a:tr h="285645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{{SA12}}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4038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320D6532-32D7-BE70-B01F-930F97BD974C}"/>
              </a:ext>
            </a:extLst>
          </p:cNvPr>
          <p:cNvSpPr/>
          <p:nvPr/>
        </p:nvSpPr>
        <p:spPr bwMode="gray">
          <a:xfrm>
            <a:off x="523810" y="5448626"/>
            <a:ext cx="3633694" cy="842699"/>
          </a:xfrm>
          <a:prstGeom prst="rect">
            <a:avLst/>
          </a:prstGeom>
          <a:noFill/>
          <a:ln w="190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DE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DD3366-3187-AA82-1141-60F026AC0C25}"/>
              </a:ext>
            </a:extLst>
          </p:cNvPr>
          <p:cNvGraphicFramePr>
            <a:graphicFrameLocks noGrp="1"/>
          </p:cNvGraphicFramePr>
          <p:nvPr/>
        </p:nvGraphicFramePr>
        <p:xfrm>
          <a:off x="4302511" y="5305125"/>
          <a:ext cx="3649174" cy="19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968">
                  <a:extLst>
                    <a:ext uri="{9D8B030D-6E8A-4147-A177-3AD203B41FA5}">
                      <a16:colId xmlns:a16="http://schemas.microsoft.com/office/drawing/2014/main" val="552861658"/>
                    </a:ext>
                  </a:extLst>
                </a:gridCol>
                <a:gridCol w="536206">
                  <a:extLst>
                    <a:ext uri="{9D8B030D-6E8A-4147-A177-3AD203B41FA5}">
                      <a16:colId xmlns:a16="http://schemas.microsoft.com/office/drawing/2014/main" val="404933234"/>
                    </a:ext>
                  </a:extLst>
                </a:gridCol>
              </a:tblGrid>
              <a:tr h="169796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>
                        <a:solidFill>
                          <a:srgbClr val="000000"/>
                        </a:solidFill>
                        <a:latin typeface="+mn-lt"/>
                        <a:cs typeface="Segoe U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418871"/>
                  </a:ext>
                </a:extLst>
              </a:tr>
            </a:tbl>
          </a:graphicData>
        </a:graphic>
      </p:graphicFrame>
      <p:grpSp>
        <p:nvGrpSpPr>
          <p:cNvPr id="10" name="Gruppieren 47">
            <a:extLst>
              <a:ext uri="{FF2B5EF4-FFF2-40B4-BE49-F238E27FC236}">
                <a16:creationId xmlns:a16="http://schemas.microsoft.com/office/drawing/2014/main" id="{FD07D0ED-2E6D-DB12-95CA-6A95ED145164}"/>
              </a:ext>
            </a:extLst>
          </p:cNvPr>
          <p:cNvGrpSpPr/>
          <p:nvPr/>
        </p:nvGrpSpPr>
        <p:grpSpPr>
          <a:xfrm>
            <a:off x="5712518" y="1861111"/>
            <a:ext cx="1149233" cy="1107886"/>
            <a:chOff x="859244" y="1818358"/>
            <a:chExt cx="1149233" cy="1107886"/>
          </a:xfrm>
        </p:grpSpPr>
        <p:sp>
          <p:nvSpPr>
            <p:cNvPr id="14" name="Abgerundetes Rechteck 37">
              <a:extLst>
                <a:ext uri="{FF2B5EF4-FFF2-40B4-BE49-F238E27FC236}">
                  <a16:creationId xmlns:a16="http://schemas.microsoft.com/office/drawing/2014/main" id="{0C119FA6-84BD-2B14-44D2-963F62B0ADC2}"/>
                </a:ext>
              </a:extLst>
            </p:cNvPr>
            <p:cNvSpPr/>
            <p:nvPr/>
          </p:nvSpPr>
          <p:spPr bwMode="gray">
            <a:xfrm>
              <a:off x="859244" y="1818358"/>
              <a:ext cx="1149233" cy="1107886"/>
            </a:xfrm>
            <a:prstGeom prst="roundRect">
              <a:avLst>
                <a:gd name="adj" fmla="val 7793"/>
              </a:avLst>
            </a:prstGeom>
            <a:solidFill>
              <a:schemeClr val="bg1"/>
            </a:solidFill>
            <a:ln w="25400" algn="ctr">
              <a:noFill/>
              <a:miter lim="800000"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Textfeld 38">
              <a:extLst>
                <a:ext uri="{FF2B5EF4-FFF2-40B4-BE49-F238E27FC236}">
                  <a16:creationId xmlns:a16="http://schemas.microsoft.com/office/drawing/2014/main" id="{20DA1062-66E2-2CD2-5FEF-B68F8BD9EAEC}"/>
                </a:ext>
              </a:extLst>
            </p:cNvPr>
            <p:cNvSpPr txBox="1"/>
            <p:nvPr/>
          </p:nvSpPr>
          <p:spPr>
            <a:xfrm>
              <a:off x="948936" y="1913154"/>
              <a:ext cx="10130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b="1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Business Adoption CDP</a:t>
              </a:r>
            </a:p>
          </p:txBody>
        </p:sp>
        <p:sp>
          <p:nvSpPr>
            <p:cNvPr id="38" name="Textfeld 39">
              <a:extLst>
                <a:ext uri="{FF2B5EF4-FFF2-40B4-BE49-F238E27FC236}">
                  <a16:creationId xmlns:a16="http://schemas.microsoft.com/office/drawing/2014/main" id="{1030E192-4908-4F55-A27F-56B3F7F829A5}"/>
                </a:ext>
              </a:extLst>
            </p:cNvPr>
            <p:cNvSpPr txBox="1"/>
            <p:nvPr/>
          </p:nvSpPr>
          <p:spPr>
            <a:xfrm>
              <a:off x="948936" y="2263356"/>
              <a:ext cx="442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kern="0" noProof="1">
                  <a:solidFill>
                    <a:srgbClr val="0070F2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5 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(</a:t>
              </a:r>
              <a:r>
                <a:rPr lang="de-DE" sz="1050" kern="0" noProof="1">
                  <a:solidFill>
                    <a:schemeClr val="accent3"/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+1</a:t>
              </a:r>
              <a:r>
                <a:rPr lang="de-DE" sz="1050" kern="0" noProof="1">
                  <a:solidFill>
                    <a:schemeClr val="bg1">
                      <a:lumMod val="6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)</a:t>
              </a:r>
              <a:endParaRPr lang="de-DE" sz="2000" kern="0" noProof="1">
                <a:solidFill>
                  <a:schemeClr val="bg1">
                    <a:lumMod val="6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Textfeld 40">
              <a:extLst>
                <a:ext uri="{FF2B5EF4-FFF2-40B4-BE49-F238E27FC236}">
                  <a16:creationId xmlns:a16="http://schemas.microsoft.com/office/drawing/2014/main" id="{99AD5A90-BEC6-3A18-29DC-D6D710A3EFE1}"/>
                </a:ext>
              </a:extLst>
            </p:cNvPr>
            <p:cNvSpPr txBox="1"/>
            <p:nvPr/>
          </p:nvSpPr>
          <p:spPr>
            <a:xfrm>
              <a:off x="948936" y="2709218"/>
              <a:ext cx="8383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000" kern="0" noProof="1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# of Use Cases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9E91A3D-90CA-BBBB-0D22-F4BFD04D0A0D}"/>
              </a:ext>
            </a:extLst>
          </p:cNvPr>
          <p:cNvSpPr txBox="1"/>
          <p:nvPr/>
        </p:nvSpPr>
        <p:spPr>
          <a:xfrm>
            <a:off x="4288388" y="1286092"/>
            <a:ext cx="38121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6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Adopted UC and split across </a:t>
            </a:r>
            <a:r>
              <a:rPr lang="en-US" sz="1600" b="1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LoBs</a:t>
            </a:r>
            <a:endParaRPr lang="en-DE" sz="1600" b="1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36" name="BOX_COMPLIANCE">
            <a:extLst>
              <a:ext uri="{FF2B5EF4-FFF2-40B4-BE49-F238E27FC236}">
                <a16:creationId xmlns:a16="http://schemas.microsoft.com/office/drawing/2014/main" id="{F2A7AFCA-C203-E04F-4B37-8B0C2B5B20FD}"/>
              </a:ext>
            </a:extLst>
          </p:cNvPr>
          <p:cNvGraphicFramePr>
            <a:graphicFrameLocks noGrp="1"/>
          </p:cNvGraphicFramePr>
          <p:nvPr/>
        </p:nvGraphicFramePr>
        <p:xfrm>
          <a:off x="503238" y="5799400"/>
          <a:ext cx="360835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0914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20012">
                  <a:extLst>
                    <a:ext uri="{9D8B030D-6E8A-4147-A177-3AD203B41FA5}">
                      <a16:colId xmlns:a16="http://schemas.microsoft.com/office/drawing/2014/main" val="2891579348"/>
                    </a:ext>
                  </a:extLst>
                </a:gridCol>
                <a:gridCol w="557433">
                  <a:extLst>
                    <a:ext uri="{9D8B030D-6E8A-4147-A177-3AD203B41FA5}">
                      <a16:colId xmlns:a16="http://schemas.microsoft.com/office/drawing/2014/main" val="1301463886"/>
                    </a:ext>
                  </a:extLst>
                </a:gridCol>
              </a:tblGrid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96178"/>
                  </a:ext>
                </a:extLst>
              </a:tr>
              <a:tr h="17471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{{COD2}}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{{COA2}}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5117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67DBE4-9CBF-FEFF-84CF-833AD8E33CCC}"/>
              </a:ext>
            </a:extLst>
          </p:cNvPr>
          <p:cNvSpPr txBox="1"/>
          <p:nvPr/>
        </p:nvSpPr>
        <p:spPr>
          <a:xfrm>
            <a:off x="3103953" y="1707804"/>
            <a:ext cx="115004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E9FCA-7F3F-D7B0-271C-A4AD692743D0}"/>
              </a:ext>
            </a:extLst>
          </p:cNvPr>
          <p:cNvSpPr txBox="1"/>
          <p:nvPr/>
        </p:nvSpPr>
        <p:spPr>
          <a:xfrm>
            <a:off x="3103583" y="5708420"/>
            <a:ext cx="101669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1BE022-B831-E5E4-2646-7C5311FCF4AF}"/>
              </a:ext>
            </a:extLst>
          </p:cNvPr>
          <p:cNvSpPr txBox="1"/>
          <p:nvPr/>
        </p:nvSpPr>
        <p:spPr>
          <a:xfrm>
            <a:off x="10785693" y="1707804"/>
            <a:ext cx="180229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53" name="BOX_CUSTOMER_SUCCESS">
            <a:extLst>
              <a:ext uri="{FF2B5EF4-FFF2-40B4-BE49-F238E27FC236}">
                <a16:creationId xmlns:a16="http://schemas.microsoft.com/office/drawing/2014/main" id="{6EC3B42E-E75A-3A1D-F499-13F94EA65CE8}"/>
              </a:ext>
            </a:extLst>
          </p:cNvPr>
          <p:cNvGraphicFramePr>
            <a:graphicFrameLocks noGrp="1"/>
          </p:cNvGraphicFramePr>
          <p:nvPr/>
        </p:nvGraphicFramePr>
        <p:xfrm>
          <a:off x="8148439" y="5853913"/>
          <a:ext cx="3661179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936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486604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35639">
                  <a:extLst>
                    <a:ext uri="{9D8B030D-6E8A-4147-A177-3AD203B41FA5}">
                      <a16:colId xmlns:a16="http://schemas.microsoft.com/office/drawing/2014/main" val="108025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3578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{{Customer Success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{{CUA1}}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9A22D1B1-B8F2-D837-DA9F-5307898858B4}"/>
              </a:ext>
            </a:extLst>
          </p:cNvPr>
          <p:cNvSpPr txBox="1"/>
          <p:nvPr/>
        </p:nvSpPr>
        <p:spPr>
          <a:xfrm>
            <a:off x="10806429" y="5766865"/>
            <a:ext cx="96150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Delivery    Adoption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54F62E-E796-A1C4-C854-76A20C3909C9}"/>
              </a:ext>
            </a:extLst>
          </p:cNvPr>
          <p:cNvGraphicFramePr/>
          <p:nvPr/>
        </p:nvGraphicFramePr>
        <p:xfrm>
          <a:off x="4820400" y="4106492"/>
          <a:ext cx="2573216" cy="2184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C53294-7C77-F68E-9F05-FC126D4691B2}"/>
              </a:ext>
            </a:extLst>
          </p:cNvPr>
          <p:cNvSpPr/>
          <p:nvPr/>
        </p:nvSpPr>
        <p:spPr bwMode="gray">
          <a:xfrm>
            <a:off x="6408429" y="3821591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ADOPTED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46654CB-8B4D-B2C4-5516-2DA55EF74588}"/>
              </a:ext>
            </a:extLst>
          </p:cNvPr>
          <p:cNvSpPr/>
          <p:nvPr/>
        </p:nvSpPr>
        <p:spPr bwMode="gray">
          <a:xfrm>
            <a:off x="4396926" y="402288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sz="1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ORECASTED USE CASES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A3200-4CF1-1AE0-FB38-8F09330B7E03}"/>
              </a:ext>
            </a:extLst>
          </p:cNvPr>
          <p:cNvSpPr/>
          <p:nvPr/>
        </p:nvSpPr>
        <p:spPr bwMode="gray">
          <a:xfrm>
            <a:off x="6811336" y="5888635"/>
            <a:ext cx="1097280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ADOPTION</a:t>
            </a:r>
            <a:b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</a:br>
            <a:r>
              <a:rPr lang="de-DE" sz="1000" b="1" kern="0">
                <a:solidFill>
                  <a:schemeClr val="bg1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SCHEDULED</a:t>
            </a:r>
            <a:endParaRPr kumimoji="0" lang="en-DE" sz="10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8C732F-1085-AF18-A648-A910D4228D3E}"/>
              </a:ext>
            </a:extLst>
          </p:cNvPr>
          <p:cNvSpPr>
            <a:spLocks/>
          </p:cNvSpPr>
          <p:nvPr/>
        </p:nvSpPr>
        <p:spPr bwMode="gray">
          <a:xfrm>
            <a:off x="950606" y="5450042"/>
            <a:ext cx="2743200" cy="24087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600" b="1" ker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COMPLIANCE</a:t>
            </a:r>
            <a:endParaRPr kumimoji="0" lang="en-DE" sz="1600" b="1" i="0" u="none" strike="noStrike" kern="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15" name="BOX_MARKETING">
            <a:extLst>
              <a:ext uri="{FF2B5EF4-FFF2-40B4-BE49-F238E27FC236}">
                <a16:creationId xmlns:a16="http://schemas.microsoft.com/office/drawing/2014/main" id="{303EF505-49D3-B2EC-0731-684336D010A9}"/>
              </a:ext>
            </a:extLst>
          </p:cNvPr>
          <p:cNvGraphicFramePr>
            <a:graphicFrameLocks noGrp="1"/>
          </p:cNvGraphicFramePr>
          <p:nvPr/>
        </p:nvGraphicFramePr>
        <p:xfrm>
          <a:off x="553081" y="1807904"/>
          <a:ext cx="3578027" cy="3349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473">
                  <a:extLst>
                    <a:ext uri="{9D8B030D-6E8A-4147-A177-3AD203B41FA5}">
                      <a16:colId xmlns:a16="http://schemas.microsoft.com/office/drawing/2014/main" val="3837609629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3776688703"/>
                    </a:ext>
                  </a:extLst>
                </a:gridCol>
                <a:gridCol w="572277">
                  <a:extLst>
                    <a:ext uri="{9D8B030D-6E8A-4147-A177-3AD203B41FA5}">
                      <a16:colId xmlns:a16="http://schemas.microsoft.com/office/drawing/2014/main" val="4047630861"/>
                    </a:ext>
                  </a:extLst>
                </a:gridCol>
              </a:tblGrid>
              <a:tr h="206269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545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22422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 3}}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  {{MD1}}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{{MA3}}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836275"/>
                  </a:ext>
                </a:extLst>
              </a:tr>
              <a:tr h="203533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 Title 4}}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 {{MD4}}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{{MA4}}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724157"/>
                  </a:ext>
                </a:extLst>
              </a:tr>
              <a:tr h="330600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{{MA5}}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35029"/>
                  </a:ext>
                </a:extLst>
              </a:tr>
              <a:tr h="422722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{{MA6}}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270968"/>
                  </a:ext>
                </a:extLst>
              </a:tr>
              <a:tr h="53231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{{MA7}}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29647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{{MD8}}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{{MA8}}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34038"/>
                  </a:ext>
                </a:extLst>
              </a:tr>
              <a:tr h="313127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9}}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{{MD9}}</a:t>
                      </a:r>
                      <a:endParaRPr lang="en-US" sz="700" dirty="0"/>
                    </a:p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{{MA9}}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236838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10}}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{{MD10}}</a:t>
                      </a:r>
                      <a:r>
                        <a:rPr lang="en-US" sz="700" dirty="0"/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{{MA10}}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0409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11}}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{{MA11}}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926700"/>
                  </a:ext>
                </a:extLst>
              </a:tr>
              <a:tr h="206824"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12}}</a:t>
                      </a:r>
                      <a:endParaRPr lang="de-DE" sz="700" b="1" noProof="1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{{MD12}}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dirty="0"/>
                        <a:t>{{MA12}}</a:t>
                      </a:r>
                      <a:endParaRPr lang="en-US" sz="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485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9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EAA23CB6-246F-47D8-A9DC-B6A0B13EDD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7933" y="515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EAA23CB6-246F-47D8-A9DC-B6A0B13EDD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33" y="5155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F46F7A-ACFF-49CE-A0E9-6BD30EDB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70" y="505523"/>
            <a:ext cx="11177741" cy="369362"/>
          </a:xfrm>
        </p:spPr>
        <p:txBody>
          <a:bodyPr vert="horz"/>
          <a:lstStyle/>
          <a:p>
            <a:pPr>
              <a:spcBef>
                <a:spcPts val="300"/>
              </a:spcBef>
              <a:spcAft>
                <a:spcPct val="0"/>
              </a:spcAft>
            </a:pPr>
            <a:r>
              <a:rPr lang="en-US" sz="1949" b="1" dirty="0">
                <a:latin typeface="+mj-lt"/>
              </a:rPr>
              <a:t>{{UseCaseOnePagerTitel1}}</a:t>
            </a:r>
            <a:br>
              <a:rPr lang="en-US" sz="1949" b="1" dirty="0">
                <a:latin typeface="72 Brand Medium"/>
                <a:ea typeface="+mj-lt"/>
                <a:cs typeface="+mj-lt"/>
              </a:rPr>
            </a:br>
            <a:endParaRPr lang="en-US" dirty="0">
              <a:latin typeface="72 Bran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307A8-CBF1-440C-B5F4-9274698CE55C}"/>
              </a:ext>
            </a:extLst>
          </p:cNvPr>
          <p:cNvSpPr/>
          <p:nvPr/>
        </p:nvSpPr>
        <p:spPr bwMode="gray">
          <a:xfrm>
            <a:off x="508371" y="1406650"/>
            <a:ext cx="11483223" cy="4789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defRPr/>
            </a:pPr>
            <a:endParaRPr lang="en-GB" sz="1796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F5BB3-C97D-4FB8-8E0D-01B339EA7573}"/>
              </a:ext>
            </a:extLst>
          </p:cNvPr>
          <p:cNvSpPr/>
          <p:nvPr/>
        </p:nvSpPr>
        <p:spPr bwMode="gray">
          <a:xfrm>
            <a:off x="599749" y="1509759"/>
            <a:ext cx="4317751" cy="16110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Problem statement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latin typeface="72 Brand"/>
                <a:cs typeface="Arial"/>
              </a:rPr>
              <a:t>{{UseCaseOnePagerPB1}}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0C1BE-3AB4-47B2-8DAF-BCFCE1085D0E}"/>
              </a:ext>
            </a:extLst>
          </p:cNvPr>
          <p:cNvSpPr/>
          <p:nvPr/>
        </p:nvSpPr>
        <p:spPr bwMode="gray">
          <a:xfrm>
            <a:off x="599749" y="3195032"/>
            <a:ext cx="4317751" cy="29115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Scope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{{UseCaseOnePagerScope1}}</a:t>
            </a: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700" dirty="0">
              <a:solidFill>
                <a:srgbClr val="000000"/>
              </a:solidFill>
              <a:highlight>
                <a:srgbClr val="FFFF00"/>
              </a:highlight>
              <a:latin typeface="Arial"/>
              <a:cs typeface="Arial"/>
            </a:endParaRPr>
          </a:p>
          <a:p>
            <a:pPr marL="171399" indent="-171399" defTabSz="913578">
              <a:buFont typeface="Arial,Sans-Serif"/>
              <a:buChar char="•"/>
              <a:defRPr/>
            </a:pPr>
            <a:endParaRPr lang="en-US" sz="10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F3A94-C028-4342-907E-40D400942590}"/>
              </a:ext>
            </a:extLst>
          </p:cNvPr>
          <p:cNvSpPr/>
          <p:nvPr/>
        </p:nvSpPr>
        <p:spPr bwMode="gray">
          <a:xfrm>
            <a:off x="5030394" y="1509760"/>
            <a:ext cx="3785075" cy="45968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Value &amp; KPIs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{{UseCaseOnePagerV&amp;KPI1}}</a:t>
            </a:r>
          </a:p>
          <a:p>
            <a:pPr defTabSz="914400"/>
            <a:endParaRPr lang="en-US" sz="1100" dirty="0">
              <a:solidFill>
                <a:srgbClr val="000000"/>
              </a:solidFill>
              <a:latin typeface="72 Brand"/>
              <a:cs typeface="Arial"/>
            </a:endParaRPr>
          </a:p>
          <a:p>
            <a:pPr defTabSz="913304">
              <a:spcAft>
                <a:spcPts val="300"/>
              </a:spcAft>
              <a:defRPr/>
            </a:pPr>
            <a:endParaRPr lang="en-GB" sz="1400" dirty="0">
              <a:solidFill>
                <a:srgbClr val="0070F2"/>
              </a:solidFill>
              <a:latin typeface="72 Brand Medium"/>
            </a:endParaRPr>
          </a:p>
          <a:p>
            <a:pPr defTabSz="913578">
              <a:spcAft>
                <a:spcPts val="300"/>
              </a:spcAft>
              <a:defRPr/>
            </a:pPr>
            <a:endParaRPr lang="en-US" sz="1000" dirty="0">
              <a:solidFill>
                <a:srgbClr val="000000"/>
              </a:solidFill>
              <a:latin typeface="72 Brand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A80C4-C191-49F1-A263-B103EBF70439}"/>
              </a:ext>
            </a:extLst>
          </p:cNvPr>
          <p:cNvSpPr>
            <a:spLocks/>
          </p:cNvSpPr>
          <p:nvPr/>
        </p:nvSpPr>
        <p:spPr bwMode="gray">
          <a:xfrm>
            <a:off x="8928356" y="2297799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unit 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{{UseCaseOnePagerBU1}}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12845-C5E9-4904-ACA1-E3CE47096904}"/>
              </a:ext>
            </a:extLst>
          </p:cNvPr>
          <p:cNvSpPr>
            <a:spLocks/>
          </p:cNvSpPr>
          <p:nvPr/>
        </p:nvSpPr>
        <p:spPr bwMode="gray">
          <a:xfrm>
            <a:off x="8928358" y="1509759"/>
            <a:ext cx="2971857" cy="72822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Use case owner (</a:t>
            </a:r>
            <a:r>
              <a:rPr lang="en-DE" sz="1400">
                <a:solidFill>
                  <a:srgbClr val="0070F2"/>
                </a:solidFill>
                <a:latin typeface="72 Brand Medium"/>
              </a:rPr>
              <a:t>IDM</a:t>
            </a:r>
            <a:r>
              <a:rPr lang="en-GB" sz="1400" dirty="0">
                <a:solidFill>
                  <a:srgbClr val="0070F2"/>
                </a:solidFill>
                <a:latin typeface="72 Brand Medium"/>
              </a:rPr>
              <a:t>)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3304">
              <a:buClr>
                <a:srgbClr val="3CA014"/>
              </a:buClr>
              <a:defRPr/>
            </a:pPr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{{UseCaseOnePagerOwner1}}</a:t>
            </a:r>
          </a:p>
          <a:p>
            <a:pPr defTabSz="913304">
              <a:buClr>
                <a:srgbClr val="3CA014"/>
              </a:buClr>
              <a:defRPr/>
            </a:pPr>
            <a:endParaRPr lang="en-US" sz="1100" dirty="0">
              <a:solidFill>
                <a:srgbClr val="000000"/>
              </a:solidFill>
              <a:highlight>
                <a:srgbClr val="FFFF00"/>
              </a:highlight>
              <a:latin typeface="72 Brand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D30885-3D51-4A18-B024-C78176E39DD5}"/>
              </a:ext>
            </a:extLst>
          </p:cNvPr>
          <p:cNvSpPr>
            <a:spLocks/>
          </p:cNvSpPr>
          <p:nvPr/>
        </p:nvSpPr>
        <p:spPr bwMode="gray">
          <a:xfrm>
            <a:off x="8928356" y="4091597"/>
            <a:ext cx="2971855" cy="9719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contacts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UseCaseOnePagerScopeBC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FD9B79-041D-4034-876E-318003D6AE7E}"/>
              </a:ext>
            </a:extLst>
          </p:cNvPr>
          <p:cNvSpPr>
            <a:spLocks/>
          </p:cNvSpPr>
          <p:nvPr/>
        </p:nvSpPr>
        <p:spPr bwMode="gray">
          <a:xfrm>
            <a:off x="8925468" y="5136674"/>
            <a:ext cx="2971855" cy="96988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Affected key users</a:t>
            </a: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</a:t>
            </a:r>
            <a:r>
              <a:rPr lang="en-US" sz="1100" dirty="0" err="1">
                <a:solidFill>
                  <a:srgbClr val="000000"/>
                </a:solidFill>
                <a:cs typeface="Arial"/>
              </a:rPr>
              <a:t>UseCaseOnePagerScopeAFK</a:t>
            </a:r>
            <a:r>
              <a:rPr lang="en-US" sz="1100" dirty="0">
                <a:solidFill>
                  <a:srgbClr val="000000"/>
                </a:solidFill>
                <a:cs typeface="Arial"/>
              </a:rPr>
              <a:t>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357AE-B31E-4BF4-B6A6-C1DC9613230A}"/>
              </a:ext>
            </a:extLst>
          </p:cNvPr>
          <p:cNvSpPr>
            <a:spLocks/>
          </p:cNvSpPr>
          <p:nvPr/>
        </p:nvSpPr>
        <p:spPr bwMode="gray">
          <a:xfrm>
            <a:off x="8928356" y="3190892"/>
            <a:ext cx="2971855" cy="82756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2" rIns="91344" bIns="456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304">
              <a:spcAft>
                <a:spcPts val="300"/>
              </a:spcAft>
              <a:defRPr/>
            </a:pPr>
            <a:r>
              <a:rPr lang="en-GB" sz="1400" dirty="0">
                <a:solidFill>
                  <a:srgbClr val="0070F2"/>
                </a:solidFill>
                <a:latin typeface="72 Brand Medium"/>
              </a:rPr>
              <a:t>Business sub-unit</a:t>
            </a:r>
            <a:endParaRPr lang="en-GB" sz="1400" dirty="0">
              <a:solidFill>
                <a:srgbClr val="0070F2"/>
              </a:solidFill>
              <a:latin typeface="72 Brand Medium"/>
              <a:cs typeface="Arial"/>
            </a:endParaRPr>
          </a:p>
          <a:p>
            <a:pPr defTabSz="914400"/>
            <a:r>
              <a:rPr lang="en-US" sz="1100" dirty="0">
                <a:solidFill>
                  <a:srgbClr val="000000"/>
                </a:solidFill>
                <a:cs typeface="Arial"/>
              </a:rPr>
              <a:t>{{UseCaseOnePagerBSU1}}</a:t>
            </a:r>
          </a:p>
          <a:p>
            <a:pPr defTabSz="913304"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67BBC-04CD-4F91-92CE-8D8AB53837C3}"/>
              </a:ext>
            </a:extLst>
          </p:cNvPr>
          <p:cNvSpPr/>
          <p:nvPr/>
        </p:nvSpPr>
        <p:spPr>
          <a:xfrm>
            <a:off x="5782481" y="3822952"/>
            <a:ext cx="663563" cy="655526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48B2-5927-4E30-AA9E-CE2AD6ED143E}"/>
              </a:ext>
            </a:extLst>
          </p:cNvPr>
          <p:cNvSpPr/>
          <p:nvPr/>
        </p:nvSpPr>
        <p:spPr>
          <a:xfrm>
            <a:off x="7153790" y="3832279"/>
            <a:ext cx="663563" cy="655526"/>
          </a:xfrm>
          <a:prstGeom prst="rect">
            <a:avLst/>
          </a:prstGeom>
          <a:solidFill>
            <a:srgbClr val="002A86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E756F-E4EF-4B6E-A013-8F978B62D2B7}"/>
              </a:ext>
            </a:extLst>
          </p:cNvPr>
          <p:cNvSpPr/>
          <p:nvPr/>
        </p:nvSpPr>
        <p:spPr>
          <a:xfrm>
            <a:off x="6468136" y="3822952"/>
            <a:ext cx="663563" cy="655526"/>
          </a:xfrm>
          <a:prstGeom prst="rect">
            <a:avLst/>
          </a:prstGeom>
          <a:solidFill>
            <a:srgbClr val="0070F2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F7947-6073-49B2-8C3A-555FE2504C2C}"/>
              </a:ext>
            </a:extLst>
          </p:cNvPr>
          <p:cNvSpPr/>
          <p:nvPr/>
        </p:nvSpPr>
        <p:spPr>
          <a:xfrm>
            <a:off x="5782481" y="5174440"/>
            <a:ext cx="663563" cy="65552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716C9-B6B4-4ECD-976C-BF1B61E4AED9}"/>
              </a:ext>
            </a:extLst>
          </p:cNvPr>
          <p:cNvSpPr/>
          <p:nvPr/>
        </p:nvSpPr>
        <p:spPr>
          <a:xfrm>
            <a:off x="7153790" y="5174441"/>
            <a:ext cx="663563" cy="655526"/>
          </a:xfrm>
          <a:prstGeom prst="rect">
            <a:avLst/>
          </a:prstGeom>
          <a:solidFill>
            <a:srgbClr val="002A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6436-E6D5-424D-92F2-57C4B446FF41}"/>
              </a:ext>
            </a:extLst>
          </p:cNvPr>
          <p:cNvSpPr/>
          <p:nvPr/>
        </p:nvSpPr>
        <p:spPr>
          <a:xfrm>
            <a:off x="6468136" y="5174440"/>
            <a:ext cx="663563" cy="655526"/>
          </a:xfrm>
          <a:prstGeom prst="rect">
            <a:avLst/>
          </a:prstGeom>
          <a:solidFill>
            <a:srgbClr val="0070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FC379F-A183-4C02-8AA6-C0FB64FB7EC8}"/>
              </a:ext>
            </a:extLst>
          </p:cNvPr>
          <p:cNvSpPr/>
          <p:nvPr/>
        </p:nvSpPr>
        <p:spPr>
          <a:xfrm>
            <a:off x="5782481" y="4498696"/>
            <a:ext cx="663563" cy="655526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FA53B-D952-4747-9E2D-5BC16132A362}"/>
              </a:ext>
            </a:extLst>
          </p:cNvPr>
          <p:cNvSpPr/>
          <p:nvPr/>
        </p:nvSpPr>
        <p:spPr>
          <a:xfrm>
            <a:off x="7153790" y="4498696"/>
            <a:ext cx="663563" cy="655526"/>
          </a:xfrm>
          <a:prstGeom prst="rect">
            <a:avLst/>
          </a:prstGeom>
          <a:solidFill>
            <a:srgbClr val="002A8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FC743-EF36-4368-B487-5166769CB9FD}"/>
              </a:ext>
            </a:extLst>
          </p:cNvPr>
          <p:cNvSpPr/>
          <p:nvPr/>
        </p:nvSpPr>
        <p:spPr>
          <a:xfrm>
            <a:off x="6468136" y="4498696"/>
            <a:ext cx="663563" cy="655526"/>
          </a:xfrm>
          <a:prstGeom prst="rect">
            <a:avLst/>
          </a:prstGeom>
          <a:solidFill>
            <a:srgbClr val="0070F2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endParaRPr lang="de-DE" sz="700" kern="0" err="1">
              <a:solidFill>
                <a:prstClr val="white"/>
              </a:solidFill>
              <a:latin typeface="Graphik Light"/>
            </a:endParaRP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3310F6D-1963-4F0B-A62B-89EFBCFB8F34}"/>
              </a:ext>
            </a:extLst>
          </p:cNvPr>
          <p:cNvSpPr/>
          <p:nvPr/>
        </p:nvSpPr>
        <p:spPr>
          <a:xfrm>
            <a:off x="6468132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70F2"/>
                </a:solidFill>
                <a:latin typeface="72 Brand Medium"/>
              </a:rPr>
              <a:t>Costs Saving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C3586167-F2F3-4D01-8959-2D03D437AF20}"/>
              </a:ext>
            </a:extLst>
          </p:cNvPr>
          <p:cNvSpPr/>
          <p:nvPr/>
        </p:nvSpPr>
        <p:spPr>
          <a:xfrm>
            <a:off x="7153788" y="3594932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002A86"/>
                </a:solidFill>
                <a:latin typeface="72 Brand Medium"/>
              </a:rPr>
              <a:t>Revenue Enabling</a:t>
            </a: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B12D2E4D-5593-4EC3-8ADC-47827A0EFA14}"/>
              </a:ext>
            </a:extLst>
          </p:cNvPr>
          <p:cNvSpPr/>
          <p:nvPr/>
        </p:nvSpPr>
        <p:spPr>
          <a:xfrm>
            <a:off x="5782478" y="3594933"/>
            <a:ext cx="662056" cy="89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91392" rIns="0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srgbClr val="FFFFFF">
                    <a:lumMod val="50000"/>
                  </a:srgbClr>
                </a:solidFill>
                <a:latin typeface="72 Brand Medium"/>
              </a:rPr>
              <a:t>Costs Prevention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34635045-C65C-41BA-A199-5E95CD8A4CEE}"/>
              </a:ext>
            </a:extLst>
          </p:cNvPr>
          <p:cNvSpPr/>
          <p:nvPr/>
        </p:nvSpPr>
        <p:spPr>
          <a:xfrm rot="5400000">
            <a:off x="7679201" y="4776577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Already Recurring Annually</a:t>
            </a:r>
          </a:p>
        </p:txBody>
      </p:sp>
      <p:sp>
        <p:nvSpPr>
          <p:cNvPr id="41" name="Rectangle 63">
            <a:extLst>
              <a:ext uri="{FF2B5EF4-FFF2-40B4-BE49-F238E27FC236}">
                <a16:creationId xmlns:a16="http://schemas.microsoft.com/office/drawing/2014/main" id="{E11FE1B8-2219-4805-85E8-CA8AAAA88F3B}"/>
              </a:ext>
            </a:extLst>
          </p:cNvPr>
          <p:cNvSpPr/>
          <p:nvPr/>
        </p:nvSpPr>
        <p:spPr>
          <a:xfrm rot="5400000">
            <a:off x="7679202" y="4108877"/>
            <a:ext cx="662056" cy="902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One-Time</a:t>
            </a:r>
          </a:p>
        </p:txBody>
      </p:sp>
      <p:sp>
        <p:nvSpPr>
          <p:cNvPr id="42" name="Rectangle 63">
            <a:extLst>
              <a:ext uri="{FF2B5EF4-FFF2-40B4-BE49-F238E27FC236}">
                <a16:creationId xmlns:a16="http://schemas.microsoft.com/office/drawing/2014/main" id="{95535CD2-FDEA-485E-B81C-D1D39A808CA9}"/>
              </a:ext>
            </a:extLst>
          </p:cNvPr>
          <p:cNvSpPr/>
          <p:nvPr/>
        </p:nvSpPr>
        <p:spPr>
          <a:xfrm rot="5400000">
            <a:off x="7679202" y="5452322"/>
            <a:ext cx="662056" cy="1062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91392" bIns="91392" rtlCol="0" anchor="ctr"/>
          <a:lstStyle/>
          <a:p>
            <a:pPr algn="ctr" defTabSz="913852">
              <a:defRPr/>
            </a:pPr>
            <a:r>
              <a:rPr lang="en-US" sz="700" kern="0">
                <a:solidFill>
                  <a:prstClr val="black">
                    <a:lumMod val="75000"/>
                    <a:lumOff val="25000"/>
                  </a:prstClr>
                </a:solidFill>
                <a:latin typeface="72 Brand Medium"/>
              </a:rPr>
              <a:t>Future Recurring Annually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DE257F-B4E4-43DA-86AE-201331655251}"/>
              </a:ext>
            </a:extLst>
          </p:cNvPr>
          <p:cNvSpPr txBox="1"/>
          <p:nvPr/>
        </p:nvSpPr>
        <p:spPr>
          <a:xfrm>
            <a:off x="10721135" y="105653"/>
            <a:ext cx="1270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CPR</a:t>
            </a:r>
            <a:endParaRPr lang="de-DE" sz="1000">
              <a:latin typeface="72 Bra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3BA1-9AFF-4685-8FC5-9D615BA25C2A}"/>
              </a:ext>
            </a:extLst>
          </p:cNvPr>
          <p:cNvSpPr txBox="1"/>
          <p:nvPr/>
        </p:nvSpPr>
        <p:spPr>
          <a:xfrm>
            <a:off x="5895481" y="5856227"/>
            <a:ext cx="1871026" cy="215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88122">
              <a:defRPr/>
            </a:pPr>
            <a:r>
              <a:rPr lang="en-US" sz="800" i="1">
                <a:solidFill>
                  <a:srgbClr val="000000"/>
                </a:solidFill>
                <a:latin typeface="72 Brand"/>
                <a:cs typeface="Arial"/>
              </a:rPr>
              <a:t>Quantitative values are to be defined </a:t>
            </a:r>
            <a:endParaRPr lang="de-DE" sz="800" i="1">
              <a:solidFill>
                <a:srgbClr val="000000"/>
              </a:solidFill>
              <a:latin typeface="72 Brand"/>
            </a:endParaRPr>
          </a:p>
        </p:txBody>
      </p:sp>
      <p:grpSp>
        <p:nvGrpSpPr>
          <p:cNvPr id="63" name="Group 128">
            <a:extLst>
              <a:ext uri="{FF2B5EF4-FFF2-40B4-BE49-F238E27FC236}">
                <a16:creationId xmlns:a16="http://schemas.microsoft.com/office/drawing/2014/main" id="{25096A61-CBE5-4328-BCAD-C2AA84475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09415" y="5318678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B641277B-312E-4DB0-B064-A81984FE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5" name="Freeform 130">
              <a:extLst>
                <a:ext uri="{FF2B5EF4-FFF2-40B4-BE49-F238E27FC236}">
                  <a16:creationId xmlns:a16="http://schemas.microsoft.com/office/drawing/2014/main" id="{9F83DAF6-F612-4838-AD69-DE92978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BFF7F8DE-6ACA-4C18-BBFA-FA601337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7" name="Freeform 132">
              <a:extLst>
                <a:ext uri="{FF2B5EF4-FFF2-40B4-BE49-F238E27FC236}">
                  <a16:creationId xmlns:a16="http://schemas.microsoft.com/office/drawing/2014/main" id="{4518140C-636B-4699-9729-7A22ED4CA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8" name="Freeform 133">
              <a:extLst>
                <a:ext uri="{FF2B5EF4-FFF2-40B4-BE49-F238E27FC236}">
                  <a16:creationId xmlns:a16="http://schemas.microsoft.com/office/drawing/2014/main" id="{CB5463A3-AD68-4A96-B534-DD1F2E7EC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69" name="Freeform 134">
              <a:extLst>
                <a:ext uri="{FF2B5EF4-FFF2-40B4-BE49-F238E27FC236}">
                  <a16:creationId xmlns:a16="http://schemas.microsoft.com/office/drawing/2014/main" id="{4626AE28-4342-40EF-9EE4-E3CACA10A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F091B33-A1B6-42A5-8590-0B3DCF82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A07DB3-0E5A-7891-568D-72FADF38ADF1}"/>
              </a:ext>
            </a:extLst>
          </p:cNvPr>
          <p:cNvSpPr txBox="1"/>
          <p:nvPr/>
        </p:nvSpPr>
        <p:spPr>
          <a:xfrm>
            <a:off x="5537752" y="105653"/>
            <a:ext cx="5405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de-DE" sz="1000" b="1" i="1" kern="0">
                <a:latin typeface="72 Brand"/>
                <a:ea typeface="Arial Unicode MS" pitchFamily="34" charset="-128"/>
                <a:cs typeface="Arial Unicode MS" pitchFamily="34" charset="-128"/>
              </a:rPr>
              <a:t>Use CaseType: </a:t>
            </a:r>
            <a:r>
              <a:rPr lang="de-DE" sz="1000" i="1" kern="0">
                <a:latin typeface="72 Brand"/>
                <a:ea typeface="Arial Unicode MS" pitchFamily="34" charset="-128"/>
                <a:cs typeface="Arial Unicode MS" pitchFamily="34" charset="-128"/>
              </a:rPr>
              <a:t>CDP Business Adoption</a:t>
            </a:r>
            <a:endParaRPr lang="de-DE" sz="1000">
              <a:latin typeface="72 Bra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A22-1638-53F4-B737-9A6C3F509565}"/>
              </a:ext>
            </a:extLst>
          </p:cNvPr>
          <p:cNvSpPr txBox="1"/>
          <p:nvPr/>
        </p:nvSpPr>
        <p:spPr>
          <a:xfrm>
            <a:off x="2168866" y="2889603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user problem can be solved with the use case?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AA030-67A6-6C4B-0D74-B7794C0B650C}"/>
              </a:ext>
            </a:extLst>
          </p:cNvPr>
          <p:cNvSpPr txBox="1"/>
          <p:nvPr/>
        </p:nvSpPr>
        <p:spPr>
          <a:xfrm>
            <a:off x="2168866" y="5891115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is the scope of the solution?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6F17-2E76-8A0E-417C-88BC0D0384A9}"/>
              </a:ext>
            </a:extLst>
          </p:cNvPr>
          <p:cNvSpPr txBox="1"/>
          <p:nvPr/>
        </p:nvSpPr>
        <p:spPr>
          <a:xfrm>
            <a:off x="7271715" y="2654658"/>
            <a:ext cx="1583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value can be created?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BBD39-C7E1-6AAA-441F-81E8F4574EF6}"/>
              </a:ext>
            </a:extLst>
          </p:cNvPr>
          <p:cNvSpPr txBox="1"/>
          <p:nvPr/>
        </p:nvSpPr>
        <p:spPr>
          <a:xfrm>
            <a:off x="5712688" y="3297401"/>
            <a:ext cx="3118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How can the value be measured?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11016-561D-C72D-0480-6F0FB962613C}"/>
              </a:ext>
            </a:extLst>
          </p:cNvPr>
          <p:cNvSpPr txBox="1"/>
          <p:nvPr/>
        </p:nvSpPr>
        <p:spPr>
          <a:xfrm>
            <a:off x="9242959" y="332276"/>
            <a:ext cx="27486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088122">
              <a:defRPr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  <a:latin typeface="72 Brand"/>
                <a:cs typeface="Arial"/>
              </a:rPr>
              <a:t>What type of use case is it?</a:t>
            </a:r>
            <a:endParaRPr lang="de-DE" sz="800" i="1">
              <a:solidFill>
                <a:schemeClr val="bg1">
                  <a:lumMod val="75000"/>
                </a:schemeClr>
              </a:solidFill>
              <a:latin typeface="72 Brand"/>
            </a:endParaRPr>
          </a:p>
        </p:txBody>
      </p:sp>
      <p:grpSp>
        <p:nvGrpSpPr>
          <p:cNvPr id="3" name="Group 128">
            <a:extLst>
              <a:ext uri="{FF2B5EF4-FFF2-40B4-BE49-F238E27FC236}">
                <a16:creationId xmlns:a16="http://schemas.microsoft.com/office/drawing/2014/main" id="{353A254B-6594-0B9E-91E4-82D31BBB09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1533" y="4619841"/>
            <a:ext cx="385202" cy="359812"/>
            <a:chOff x="5686" y="1950"/>
            <a:chExt cx="440" cy="411"/>
          </a:xfrm>
          <a:solidFill>
            <a:schemeClr val="bg1"/>
          </a:solidFill>
        </p:grpSpPr>
        <p:sp>
          <p:nvSpPr>
            <p:cNvPr id="6" name="Freeform 129">
              <a:extLst>
                <a:ext uri="{FF2B5EF4-FFF2-40B4-BE49-F238E27FC236}">
                  <a16:creationId xmlns:a16="http://schemas.microsoft.com/office/drawing/2014/main" id="{4BB6DC85-5185-827C-92E7-16BC139E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" y="2183"/>
              <a:ext cx="91" cy="163"/>
            </a:xfrm>
            <a:custGeom>
              <a:avLst/>
              <a:gdLst>
                <a:gd name="T0" fmla="*/ 54 w 60"/>
                <a:gd name="T1" fmla="*/ 109 h 109"/>
                <a:gd name="T2" fmla="*/ 6 w 60"/>
                <a:gd name="T3" fmla="*/ 109 h 109"/>
                <a:gd name="T4" fmla="*/ 0 w 60"/>
                <a:gd name="T5" fmla="*/ 103 h 109"/>
                <a:gd name="T6" fmla="*/ 0 w 60"/>
                <a:gd name="T7" fmla="*/ 6 h 109"/>
                <a:gd name="T8" fmla="*/ 6 w 60"/>
                <a:gd name="T9" fmla="*/ 0 h 109"/>
                <a:gd name="T10" fmla="*/ 54 w 60"/>
                <a:gd name="T11" fmla="*/ 0 h 109"/>
                <a:gd name="T12" fmla="*/ 60 w 60"/>
                <a:gd name="T13" fmla="*/ 6 h 109"/>
                <a:gd name="T14" fmla="*/ 60 w 60"/>
                <a:gd name="T15" fmla="*/ 103 h 109"/>
                <a:gd name="T16" fmla="*/ 54 w 60"/>
                <a:gd name="T17" fmla="*/ 109 h 109"/>
                <a:gd name="T18" fmla="*/ 12 w 60"/>
                <a:gd name="T19" fmla="*/ 97 h 109"/>
                <a:gd name="T20" fmla="*/ 48 w 60"/>
                <a:gd name="T21" fmla="*/ 97 h 109"/>
                <a:gd name="T22" fmla="*/ 48 w 60"/>
                <a:gd name="T23" fmla="*/ 12 h 109"/>
                <a:gd name="T24" fmla="*/ 12 w 60"/>
                <a:gd name="T25" fmla="*/ 12 h 109"/>
                <a:gd name="T26" fmla="*/ 12 w 60"/>
                <a:gd name="T2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9">
                  <a:moveTo>
                    <a:pt x="54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6"/>
                    <a:pt x="57" y="109"/>
                    <a:pt x="54" y="109"/>
                  </a:cubicBezTo>
                  <a:close/>
                  <a:moveTo>
                    <a:pt x="12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0" name="Freeform 130">
              <a:extLst>
                <a:ext uri="{FF2B5EF4-FFF2-40B4-BE49-F238E27FC236}">
                  <a16:creationId xmlns:a16="http://schemas.microsoft.com/office/drawing/2014/main" id="{C8A28576-780F-6B0A-4C79-5C4D40E7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2231"/>
              <a:ext cx="369" cy="130"/>
            </a:xfrm>
            <a:custGeom>
              <a:avLst/>
              <a:gdLst>
                <a:gd name="T0" fmla="*/ 105 w 241"/>
                <a:gd name="T1" fmla="*/ 87 h 87"/>
                <a:gd name="T2" fmla="*/ 40 w 241"/>
                <a:gd name="T3" fmla="*/ 70 h 87"/>
                <a:gd name="T4" fmla="*/ 5 w 241"/>
                <a:gd name="T5" fmla="*/ 58 h 87"/>
                <a:gd name="T6" fmla="*/ 1 w 241"/>
                <a:gd name="T7" fmla="*/ 50 h 87"/>
                <a:gd name="T8" fmla="*/ 9 w 241"/>
                <a:gd name="T9" fmla="*/ 46 h 87"/>
                <a:gd name="T10" fmla="*/ 44 w 241"/>
                <a:gd name="T11" fmla="*/ 58 h 87"/>
                <a:gd name="T12" fmla="*/ 173 w 241"/>
                <a:gd name="T13" fmla="*/ 47 h 87"/>
                <a:gd name="T14" fmla="*/ 224 w 241"/>
                <a:gd name="T15" fmla="*/ 21 h 87"/>
                <a:gd name="T16" fmla="*/ 201 w 241"/>
                <a:gd name="T17" fmla="*/ 16 h 87"/>
                <a:gd name="T18" fmla="*/ 148 w 241"/>
                <a:gd name="T19" fmla="*/ 34 h 87"/>
                <a:gd name="T20" fmla="*/ 140 w 241"/>
                <a:gd name="T21" fmla="*/ 30 h 87"/>
                <a:gd name="T22" fmla="*/ 144 w 241"/>
                <a:gd name="T23" fmla="*/ 22 h 87"/>
                <a:gd name="T24" fmla="*/ 197 w 241"/>
                <a:gd name="T25" fmla="*/ 4 h 87"/>
                <a:gd name="T26" fmla="*/ 239 w 241"/>
                <a:gd name="T27" fmla="*/ 18 h 87"/>
                <a:gd name="T28" fmla="*/ 241 w 241"/>
                <a:gd name="T29" fmla="*/ 23 h 87"/>
                <a:gd name="T30" fmla="*/ 238 w 241"/>
                <a:gd name="T31" fmla="*/ 28 h 87"/>
                <a:gd name="T32" fmla="*/ 179 w 241"/>
                <a:gd name="T33" fmla="*/ 58 h 87"/>
                <a:gd name="T34" fmla="*/ 105 w 241"/>
                <a:gd name="T3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1" h="87">
                  <a:moveTo>
                    <a:pt x="105" y="87"/>
                  </a:moveTo>
                  <a:cubicBezTo>
                    <a:pt x="89" y="87"/>
                    <a:pt x="72" y="81"/>
                    <a:pt x="40" y="70"/>
                  </a:cubicBezTo>
                  <a:cubicBezTo>
                    <a:pt x="30" y="66"/>
                    <a:pt x="19" y="62"/>
                    <a:pt x="5" y="58"/>
                  </a:cubicBezTo>
                  <a:cubicBezTo>
                    <a:pt x="2" y="57"/>
                    <a:pt x="0" y="53"/>
                    <a:pt x="1" y="50"/>
                  </a:cubicBezTo>
                  <a:cubicBezTo>
                    <a:pt x="2" y="47"/>
                    <a:pt x="6" y="45"/>
                    <a:pt x="9" y="46"/>
                  </a:cubicBezTo>
                  <a:cubicBezTo>
                    <a:pt x="22" y="51"/>
                    <a:pt x="34" y="55"/>
                    <a:pt x="44" y="58"/>
                  </a:cubicBezTo>
                  <a:cubicBezTo>
                    <a:pt x="110" y="81"/>
                    <a:pt x="110" y="81"/>
                    <a:pt x="173" y="47"/>
                  </a:cubicBezTo>
                  <a:cubicBezTo>
                    <a:pt x="187" y="40"/>
                    <a:pt x="204" y="31"/>
                    <a:pt x="224" y="21"/>
                  </a:cubicBezTo>
                  <a:cubicBezTo>
                    <a:pt x="215" y="14"/>
                    <a:pt x="209" y="14"/>
                    <a:pt x="201" y="16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5" y="35"/>
                    <a:pt x="141" y="33"/>
                    <a:pt x="140" y="30"/>
                  </a:cubicBezTo>
                  <a:cubicBezTo>
                    <a:pt x="139" y="27"/>
                    <a:pt x="141" y="23"/>
                    <a:pt x="144" y="22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13" y="0"/>
                    <a:pt x="225" y="4"/>
                    <a:pt x="239" y="18"/>
                  </a:cubicBezTo>
                  <a:cubicBezTo>
                    <a:pt x="241" y="19"/>
                    <a:pt x="241" y="21"/>
                    <a:pt x="241" y="23"/>
                  </a:cubicBezTo>
                  <a:cubicBezTo>
                    <a:pt x="241" y="25"/>
                    <a:pt x="239" y="27"/>
                    <a:pt x="238" y="28"/>
                  </a:cubicBezTo>
                  <a:cubicBezTo>
                    <a:pt x="213" y="40"/>
                    <a:pt x="194" y="50"/>
                    <a:pt x="179" y="58"/>
                  </a:cubicBezTo>
                  <a:cubicBezTo>
                    <a:pt x="142" y="78"/>
                    <a:pt x="125" y="87"/>
                    <a:pt x="105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2" name="Freeform 131">
              <a:extLst>
                <a:ext uri="{FF2B5EF4-FFF2-40B4-BE49-F238E27FC236}">
                  <a16:creationId xmlns:a16="http://schemas.microsoft.com/office/drawing/2014/main" id="{294AD484-D4F5-7150-61CE-4F5A4EEC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" y="2201"/>
              <a:ext cx="233" cy="90"/>
            </a:xfrm>
            <a:custGeom>
              <a:avLst/>
              <a:gdLst>
                <a:gd name="T0" fmla="*/ 132 w 152"/>
                <a:gd name="T1" fmla="*/ 60 h 60"/>
                <a:gd name="T2" fmla="*/ 66 w 152"/>
                <a:gd name="T3" fmla="*/ 60 h 60"/>
                <a:gd name="T4" fmla="*/ 60 w 152"/>
                <a:gd name="T5" fmla="*/ 54 h 60"/>
                <a:gd name="T6" fmla="*/ 66 w 152"/>
                <a:gd name="T7" fmla="*/ 48 h 60"/>
                <a:gd name="T8" fmla="*/ 132 w 152"/>
                <a:gd name="T9" fmla="*/ 48 h 60"/>
                <a:gd name="T10" fmla="*/ 140 w 152"/>
                <a:gd name="T11" fmla="*/ 42 h 60"/>
                <a:gd name="T12" fmla="*/ 132 w 152"/>
                <a:gd name="T13" fmla="*/ 36 h 60"/>
                <a:gd name="T14" fmla="*/ 96 w 152"/>
                <a:gd name="T15" fmla="*/ 36 h 60"/>
                <a:gd name="T16" fmla="*/ 92 w 152"/>
                <a:gd name="T17" fmla="*/ 34 h 60"/>
                <a:gd name="T18" fmla="*/ 42 w 152"/>
                <a:gd name="T19" fmla="*/ 12 h 60"/>
                <a:gd name="T20" fmla="*/ 6 w 152"/>
                <a:gd name="T21" fmla="*/ 12 h 60"/>
                <a:gd name="T22" fmla="*/ 0 w 152"/>
                <a:gd name="T23" fmla="*/ 6 h 60"/>
                <a:gd name="T24" fmla="*/ 6 w 152"/>
                <a:gd name="T25" fmla="*/ 0 h 60"/>
                <a:gd name="T26" fmla="*/ 42 w 152"/>
                <a:gd name="T27" fmla="*/ 0 h 60"/>
                <a:gd name="T28" fmla="*/ 98 w 152"/>
                <a:gd name="T29" fmla="*/ 24 h 60"/>
                <a:gd name="T30" fmla="*/ 132 w 152"/>
                <a:gd name="T31" fmla="*/ 24 h 60"/>
                <a:gd name="T32" fmla="*/ 152 w 152"/>
                <a:gd name="T33" fmla="*/ 42 h 60"/>
                <a:gd name="T34" fmla="*/ 132 w 152"/>
                <a:gd name="T3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0">
                  <a:moveTo>
                    <a:pt x="132" y="60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3" y="60"/>
                    <a:pt x="60" y="57"/>
                    <a:pt x="60" y="54"/>
                  </a:cubicBezTo>
                  <a:cubicBezTo>
                    <a:pt x="60" y="51"/>
                    <a:pt x="63" y="48"/>
                    <a:pt x="66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8" y="48"/>
                    <a:pt x="140" y="45"/>
                    <a:pt x="140" y="42"/>
                  </a:cubicBezTo>
                  <a:cubicBezTo>
                    <a:pt x="140" y="39"/>
                    <a:pt x="138" y="36"/>
                    <a:pt x="132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4" y="36"/>
                    <a:pt x="93" y="36"/>
                    <a:pt x="92" y="34"/>
                  </a:cubicBezTo>
                  <a:cubicBezTo>
                    <a:pt x="85" y="28"/>
                    <a:pt x="67" y="12"/>
                    <a:pt x="42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9" y="0"/>
                    <a:pt x="90" y="16"/>
                    <a:pt x="98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5" y="24"/>
                    <a:pt x="152" y="33"/>
                    <a:pt x="152" y="42"/>
                  </a:cubicBezTo>
                  <a:cubicBezTo>
                    <a:pt x="152" y="51"/>
                    <a:pt x="145" y="60"/>
                    <a:pt x="1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18" name="Freeform 132">
              <a:extLst>
                <a:ext uri="{FF2B5EF4-FFF2-40B4-BE49-F238E27FC236}">
                  <a16:creationId xmlns:a16="http://schemas.microsoft.com/office/drawing/2014/main" id="{B33F9E8B-37D1-8BFF-7C0D-26997632E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950"/>
              <a:ext cx="128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1" name="Freeform 133">
              <a:extLst>
                <a:ext uri="{FF2B5EF4-FFF2-40B4-BE49-F238E27FC236}">
                  <a16:creationId xmlns:a16="http://schemas.microsoft.com/office/drawing/2014/main" id="{ED69918A-28C7-2AE6-F58E-27C7BD6B0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" y="2075"/>
              <a:ext cx="128" cy="126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59"/>
                    <a:pt x="25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5" name="Freeform 134">
              <a:extLst>
                <a:ext uri="{FF2B5EF4-FFF2-40B4-BE49-F238E27FC236}">
                  <a16:creationId xmlns:a16="http://schemas.microsoft.com/office/drawing/2014/main" id="{00BE37B0-7313-9C20-C9F6-8C76BFF7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6" y="2111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  <p:sp>
          <p:nvSpPr>
            <p:cNvPr id="26" name="Freeform 135">
              <a:extLst>
                <a:ext uri="{FF2B5EF4-FFF2-40B4-BE49-F238E27FC236}">
                  <a16:creationId xmlns:a16="http://schemas.microsoft.com/office/drawing/2014/main" id="{B0A277D3-5E45-49E2-5F13-4D801DD7D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1986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defTabSz="1088122">
                <a:defRPr/>
              </a:pPr>
              <a:endParaRPr lang="en-US" sz="2098">
                <a:solidFill>
                  <a:srgbClr val="000000"/>
                </a:solidFill>
                <a:latin typeface="72 Brand"/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74C8E3BE-485A-1C81-538A-42625EEB51D1}"/>
              </a:ext>
            </a:extLst>
          </p:cNvPr>
          <p:cNvSpPr txBox="1"/>
          <p:nvPr/>
        </p:nvSpPr>
        <p:spPr>
          <a:xfrm>
            <a:off x="508370" y="869509"/>
            <a:ext cx="3257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GB" sz="1800" dirty="0">
                <a:latin typeface="72 Brand Medium"/>
                <a:ea typeface="+mj-lt"/>
                <a:cs typeface="+mj-lt"/>
              </a:rPr>
              <a:t>Use Case One Pager</a:t>
            </a:r>
            <a:endParaRPr lang="de-DE" sz="1800" kern="0" dirty="0" err="1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0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F21C-8463-F8CD-7080-6CC7EB54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4F6A6E-1008-5D1D-A520-A886C21CA2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956A29B-67BC-05D7-6A42-24BF6E6936ED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E19D924-63F5-3291-94D6-9D11C38B5B77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8E84D7-A96F-AC98-53BE-4601AA23DB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D6E91E9-41FB-9D54-9FB8-707BDD43F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6A3024-25FB-B334-75D4-681E1F1F8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21E5C-39C1-8F2F-50E2-75794D4C7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091D387-FE7A-CCF7-73A3-DEF25780118D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2FE0FFB-7BAD-65B3-E2AD-BC87BFED92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6AB0F08-F456-7B27-896C-7D842D5CC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5062DC8-F015-B43C-AB2B-64F185885103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C6CF3D-94A3-2EA1-8485-61721CB408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59B399D-E50E-38C6-C95E-F9A41A415D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FE7326A-D79E-1549-A027-C2109670902A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24EB52-2D2F-01FF-277F-FC371967C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DD0F2F-26CF-9287-9CBD-7D2CE8D3F8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1EEEF0A-B1A0-1005-FE5E-0B3ADE9E4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27988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37291DE0-3B17-64EF-694D-7BFEA09BABB8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4EC1C-414B-E9A6-8EB6-817DFE3DB79C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C4B37FAD-4592-473C-B41C-EB7073C1E539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EBB617-2F84-08F2-ABBD-D6E250AA9E24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85942F8C-DB2D-94AE-B9A6-17438C37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DB797-7FC3-A727-D6B5-B7838CCB443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891B9-1637-7AE6-2B8D-CA9ECFAC6F3F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24D3E-A3CD-A006-1BB1-BC8AF71FA45B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7715-8B17-EC38-8193-928F68916075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CC5D-7E11-5D77-2D7E-7A2630BFF958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86B34-1F17-9D22-9F67-D80BC6C3D647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591E6-B889-DEE4-FAFA-DCC6E9F9826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72FF-04A1-9363-C43D-2AC57946F5F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610E-BCED-41FB-D235-61CDD8453D1F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2653-33C8-7AF5-82DF-03E1D02080E5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9599B8-4A6A-3C7D-197E-D61EF90DC015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74BD2FCA-0AE3-2E6B-DCB4-C71C814A8CBA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342C-A0B4-C2E7-A9F5-5A8EB5DD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CDC286-2443-05A2-C361-F93A0F4D32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4F6A6E-1008-5D1D-A520-A886C21CA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50EA6B-0B29-28AA-2B8E-071BB0D68E86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0FD4A99-9AD2-B472-9EB4-E9AE145B0B59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99FD094-895B-59E5-9B76-780736E615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0615320-02D0-9BEF-C7BE-DE5E29006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2F0F24-5D25-6F13-53C6-8C3A7616E8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F69A6-71BB-B628-67BE-787757A90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80470B-E50D-A2B2-8194-9E5050B7A237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26ED335-0B0A-F7D9-15FD-F45048454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B12264-664D-D515-77E0-C72E1CF16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7C0D4B4-0B64-3F8D-1C01-30B4EC52529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54CB3C6-4CAD-BBA0-34F5-27FDDA733C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C38AF4A-4B8B-2677-B8EF-71E8729607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93FC751-AE96-F1B1-121E-9D4C36D6D5B9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863C1A7-5DE4-4C9D-EEBB-53F3246BE8E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C186444-C743-B7A0-A84F-EE1CB1CA7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18829CF-3146-56FB-3085-331A90D2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63121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5}}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6}}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TBC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{{Marketing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{{UseCaseOwnerMarketing}}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{{StatusupdateUC8Marketing}}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Q1 2026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5871EC61-AFCF-CD04-AFDB-89DD2A7A8720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E9423-BB5D-B0B3-6C15-C6B325AB3DD0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EE3AF074-FFD9-0C27-F8F5-603B2421BAAF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7E7E7-A33E-C450-361B-F924849617E8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646D16C5-DFCF-956B-515F-B3C0A8D2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Marketing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549C5-6E42-1845-5713-6961BF0780BE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F965F-B863-5222-25EF-B87DF4DBA240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5D2D2-CB0E-842D-16CE-127C21D9265D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2B0D9-1FAE-6E6F-DE80-A92DE8619309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53D44-439E-71DA-3298-B97DAEDF9470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FAD7-31AC-3F9E-00F6-87A5C6B1DC52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659E-B8BD-E01B-A240-C154C65905F4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2F2D-5BFC-12B5-B978-F03B8AAF32D6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832CF-F615-15C8-6832-1E43429A4500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2C989-DBDA-1707-D5E5-62B131847A97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8C079-3411-8154-E0E4-D3E18D59EC21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438FAEE5-A650-DB8F-6747-9D121E95831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33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2333-6357-B0A0-B3A1-FBDD5BB3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724433-6945-3159-00E7-D7A96B535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7724433-6945-3159-00E7-D7A96B535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D1B77E-862E-42C7-75B0-FFA7D2C15389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29C950D-0690-7067-7E24-041EB31CC45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7966AA8-C342-F97A-0185-ADB705FA5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CAD65-1DB4-4E6F-596F-6D4B35D2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EE900-A837-2658-634C-FF064EE578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D9BF1-5F37-1551-4E64-A7A65D6811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A871FCA-EB93-42FB-5EB2-988BA5142861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6EF6D6-4896-B9D4-A405-86D202C3E4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80E77CF-C03C-3014-A0C5-5EE975F5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303064-1ED5-4C7B-5CE6-CA1B4559E796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1C8D23A-B055-F099-DBB8-8C3B60E703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8D4006-F6F6-C15C-C418-4372B41BE8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ED002D1-09A5-8A7F-2A0C-96B1C40B78B8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A474BC-3184-8848-CE43-0690A5CB78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5F49752-36DE-1039-A449-5CBCC8EB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6D2E4698-2E15-95BD-E158-3854D2D8A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18543"/>
              </p:ext>
            </p:extLst>
          </p:nvPr>
        </p:nvGraphicFramePr>
        <p:xfrm>
          <a:off x="474631" y="2071726"/>
          <a:ext cx="11215722" cy="234460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{{StatusupdateUC9Sales}}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6}}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{{StatusupdateUC6Sales}}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kumimoji="0" lang="en-US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354723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4}}</a:t>
                      </a:r>
                      <a:br>
                        <a:rPr lang="en-US" sz="700" b="1" kern="0" dirty="0">
                          <a:solidFill>
                            <a:srgbClr val="000000"/>
                          </a:solidFill>
                          <a:latin typeface="+mn-lt"/>
                          <a:cs typeface="Arial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10/25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10/25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>
                          <a:solidFill>
                            <a:schemeClr val="accent3"/>
                          </a:solidFill>
                        </a:rPr>
                        <a:t>100%</a:t>
                      </a:r>
                      <a:endParaRPr kumimoji="0" lang="en-US" sz="100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60404"/>
                  </a:ext>
                </a:extLst>
              </a:tr>
              <a:tr h="12635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</a:t>
                      </a: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{StatusupdateUC3Sales}}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09/25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dirty="0"/>
                        <a:t>80%</a:t>
                      </a:r>
                      <a:endParaRPr kumimoji="0"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573239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9450F0E8-AD20-1977-4A38-C7ECC1706DD4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CBC078-866D-4F90-1FA5-95B349596B47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4907FB0B-A1D4-2269-580E-0960A6369CD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854270-4B3B-CD00-C8A1-7EE2E6BAB027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37FC5D7-9ABF-5A05-8829-1AC0394E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D88C5-BB7D-E97E-22A4-EE58B83400B2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4750-C28A-B36C-148F-AF4810C69801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BB4BE-D0DD-706F-26BA-D8A710CD15E8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711C2-B185-735E-D8EC-CDA8D137ACC2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30A26-9FAF-A3FA-2DA9-001707F82EF1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A3BB0-6185-030F-BC58-E6FA0476867F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C4668-C1C9-B44C-EC72-76145C87F160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DF00A-253A-AC8F-6848-A4FCAC50DDAB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0C7E8-1662-CC42-7ED3-B6D552838D54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7C6D-DF53-E787-134B-B12A79A966E8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227AF6-8EDC-DD56-DDEB-4123FACDD882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099DFDFE-2A34-7FBF-8134-BF96ED6F6C8D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91C69-B3F9-4675-BE68-25486269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1B019D-1D21-D0D6-1396-16C6E5DB7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1B019D-1D21-D0D6-1396-16C6E5DB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E982250-5189-4FF9-B868-E930AB863E9B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D4EDCC-1766-5D36-DBCF-903CEBFD9A60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4D2EAE0-773F-3675-03B0-2538085C5C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6F35DE-2C37-A6EF-D09C-89053BC89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2543C-E153-ED76-D088-45B1EE7CD7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F5F30-9F87-3104-9CDD-613B50516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D8654F0-DA2B-B726-CF97-77B6203FF7C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C488EB5-37A1-AA84-B5AC-08C07C3D37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1F9E319-BA01-D6A1-6259-5039526E8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A1C4A1-665B-E7BA-E1E6-B11D210C040D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90E3451-24B2-BD2B-13B0-264E31FCDE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EC91CE-C4EC-374A-1C07-7C09E72DA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7CBA00F-7761-6B24-7AF8-6B884DA86C70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53DE4B-DCB8-54DA-680F-7A05F8D617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DEEED2D-5188-4F63-5CD6-B6185E745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E42CCF30-2D67-DA7B-0D37-FB3B6D8D4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220667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  <a:br>
                        <a:rPr kumimoji="0" lang="de-DE" sz="700" b="1" i="0" u="none" strike="noStrike" kern="0" cap="none" spc="0" normalizeH="0" baseline="3000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Noto Music"/>
                          <a:cs typeface="Arial Unicode M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7907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02/26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5}}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{{StatusupdateUC5Sales}}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kumimoji="0" lang="en-US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{{StatusupdateUC7Sales}}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268563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{{SALES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{{StatusupdateUC8Sales}}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5C9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231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83345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BF609DC3-38E4-5689-63F7-B24EC801A2FA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EBD627-9310-3F59-653C-056878D62108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79E7A8F-42B8-5B6F-0169-E3E0DED5F687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96635-72F6-0F08-C2E5-EA6E51E15A76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EE35245-E3C9-908F-F93C-7ED40C05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Sales &amp; Post Sales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D002-6DE2-B6BF-D47F-064922AE20DB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up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640F0-F8F6-A58D-E61C-139484487C06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DF8A3-2110-DD61-8EA0-51595C247AE4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</a:t>
            </a: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Finalized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 err="1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19B6E-623B-7E0C-8590-1D253A5F2B51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9AA82-5259-249C-8862-34D492530DA3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8C6F5-3A1B-26E0-DBE4-DBBCF96655E9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1766-E952-37FC-D9E9-9DCF178B26E6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BF97-BA56-6328-E38B-5C5A4FFAEB97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E394E-54DC-1E2A-FFD7-C54E2A372F6A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5B7E-B6F4-D15D-4428-F7424BE1BD40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0EE15F-8A68-B6E5-D248-C2FC4E7581D4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8" name="dritter_kreis">
            <a:extLst>
              <a:ext uri="{FF2B5EF4-FFF2-40B4-BE49-F238E27FC236}">
                <a16:creationId xmlns:a16="http://schemas.microsoft.com/office/drawing/2014/main" id="{3DF04DA8-85EB-BBE8-C10A-977D0CC99283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93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8746-7D9A-8225-7F4A-ACF3BC6A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29A6A4-EC3D-AA9C-EFA2-C175334063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29A6A4-EC3D-AA9C-EFA2-C175334063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0BF856C-1AB9-CDA7-B31E-E48EEBF861AE}"/>
              </a:ext>
            </a:extLst>
          </p:cNvPr>
          <p:cNvGrpSpPr/>
          <p:nvPr/>
        </p:nvGrpSpPr>
        <p:grpSpPr>
          <a:xfrm>
            <a:off x="7432814" y="6537716"/>
            <a:ext cx="3884697" cy="123111"/>
            <a:chOff x="8182512" y="6590452"/>
            <a:chExt cx="3884697" cy="12311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5E96B47-B32D-1CFA-C7D4-797E92CE138D}"/>
                </a:ext>
              </a:extLst>
            </p:cNvPr>
            <p:cNvGrpSpPr/>
            <p:nvPr/>
          </p:nvGrpSpPr>
          <p:grpSpPr>
            <a:xfrm>
              <a:off x="9730290" y="6590452"/>
              <a:ext cx="1272563" cy="123111"/>
              <a:chOff x="5925554" y="6645985"/>
              <a:chExt cx="1272563" cy="12311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D14323C-E61B-CEA3-3379-50DD111D87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25554" y="6653540"/>
                <a:ext cx="108000" cy="108000"/>
              </a:xfrm>
              <a:prstGeom prst="rect">
                <a:avLst/>
              </a:prstGeom>
              <a:solidFill>
                <a:srgbClr val="FFC933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>
                  <a:ln>
                    <a:noFill/>
                  </a:ln>
                  <a:solidFill>
                    <a:srgbClr val="FFC933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42EA592-918C-9D77-7E9F-05ED56A92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9554" y="6645985"/>
                <a:ext cx="37830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D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elayed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DCE98A-5993-1489-7286-DDF9174E86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49171" y="6653540"/>
                <a:ext cx="108000" cy="10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1B90FF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8997E-046B-19D8-5F21-36AC8ABF50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171" y="6645985"/>
                <a:ext cx="50494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</a:t>
                </a:r>
                <a:r>
                  <a:rPr kumimoji="0" lang="en-DE" sz="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ot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 started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1649D4-0F0F-D596-264C-31C0955988EB}"/>
                </a:ext>
              </a:extLst>
            </p:cNvPr>
            <p:cNvGrpSpPr/>
            <p:nvPr/>
          </p:nvGrpSpPr>
          <p:grpSpPr>
            <a:xfrm>
              <a:off x="11241932" y="6590452"/>
              <a:ext cx="825277" cy="123111"/>
              <a:chOff x="6635242" y="6645985"/>
              <a:chExt cx="825277" cy="1231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BB05BEF-1F3F-98D3-6101-AD0D3896FE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635242" y="6653540"/>
                <a:ext cx="108000" cy="108000"/>
              </a:xfrm>
              <a:prstGeom prst="rect">
                <a:avLst/>
              </a:prstGeom>
              <a:solidFill>
                <a:srgbClr val="D20A0A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4A894F7-D469-54A5-DED6-D68700ACD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9242" y="6645985"/>
                <a:ext cx="6812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Blocked/</a:t>
                </a:r>
                <a:r>
                  <a:rPr kumimoji="0" lang="de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A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t risk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DF8CBC5-7F27-AB7E-6F50-873523540EC2}"/>
                </a:ext>
              </a:extLst>
            </p:cNvPr>
            <p:cNvGrpSpPr/>
            <p:nvPr/>
          </p:nvGrpSpPr>
          <p:grpSpPr>
            <a:xfrm>
              <a:off x="9060349" y="6590452"/>
              <a:ext cx="533530" cy="123111"/>
              <a:chOff x="6062376" y="6645985"/>
              <a:chExt cx="533530" cy="12311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5354380-9D91-5F8E-EC2F-BABB0CBEC8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2376" y="6653540"/>
                <a:ext cx="108000" cy="108000"/>
              </a:xfrm>
              <a:prstGeom prst="rect">
                <a:avLst/>
              </a:prstGeom>
              <a:solidFill>
                <a:srgbClr val="36A41D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endParaRPr kumimoji="0" lang="en-DE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A0E74FE-8E0A-0E75-000B-FF482E4473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376" y="6645985"/>
                <a:ext cx="3895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n track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E3B4A9D-4EB0-7C6C-4A69-27A96277FC76}"/>
                </a:ext>
              </a:extLst>
            </p:cNvPr>
            <p:cNvGrpSpPr/>
            <p:nvPr/>
          </p:nvGrpSpPr>
          <p:grpSpPr>
            <a:xfrm>
              <a:off x="8182512" y="6590452"/>
              <a:ext cx="660590" cy="123111"/>
              <a:chOff x="4370755" y="6608278"/>
              <a:chExt cx="660590" cy="12311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F8D5F-D135-00B2-B8D6-ADB0E82D9C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0755" y="6638715"/>
                <a:ext cx="98047" cy="62237"/>
              </a:xfrm>
              <a:prstGeom prst="rect">
                <a:avLst/>
              </a:prstGeom>
              <a:solidFill>
                <a:schemeClr val="bg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DE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36A41D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✓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19721E4-9C9B-570F-DB42-37D99A9B4F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811" y="6608278"/>
                <a:ext cx="498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088776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Tx/>
                  <a:buNone/>
                  <a:tabLst/>
                  <a:defRPr/>
                </a:pPr>
                <a:r>
                  <a:rPr lang="de-DE" sz="800" kern="0">
                    <a:solidFill>
                      <a:srgbClr val="000000"/>
                    </a:solidFill>
                    <a:latin typeface="72 Brand"/>
                    <a:ea typeface="Arial Unicode MS" pitchFamily="34" charset="-128"/>
                    <a:cs typeface="Arial Unicode MS" pitchFamily="34" charset="-128"/>
                  </a:rPr>
                  <a:t>C</a:t>
                </a:r>
                <a:r>
                  <a: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rPr>
                  <a:t>ompleted</a:t>
                </a:r>
              </a:p>
            </p:txBody>
          </p:sp>
        </p:grpSp>
      </p:grpSp>
      <p:graphicFrame>
        <p:nvGraphicFramePr>
          <p:cNvPr id="386" name="Table 6">
            <a:extLst>
              <a:ext uri="{FF2B5EF4-FFF2-40B4-BE49-F238E27FC236}">
                <a16:creationId xmlns:a16="http://schemas.microsoft.com/office/drawing/2014/main" id="{F046F7DF-F13F-1009-2235-6DE3793E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82344"/>
              </p:ext>
            </p:extLst>
          </p:nvPr>
        </p:nvGraphicFramePr>
        <p:xfrm>
          <a:off x="474631" y="2071726"/>
          <a:ext cx="11215722" cy="25097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75665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3400447724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72664717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19560144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452430750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273025716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578596335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2803598223"/>
                    </a:ext>
                  </a:extLst>
                </a:gridCol>
                <a:gridCol w="740857">
                  <a:extLst>
                    <a:ext uri="{9D8B030D-6E8A-4147-A177-3AD203B41FA5}">
                      <a16:colId xmlns:a16="http://schemas.microsoft.com/office/drawing/2014/main" val="1910613063"/>
                    </a:ext>
                  </a:extLst>
                </a:gridCol>
                <a:gridCol w="913201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1}}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72 Brand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{{StatusupdateUC1Compliance}}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0" lvl="0" indent="-179070" algn="l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Char char="§"/>
                      </a:pP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Wingdings,Sans-Serif" panose="05000000000000000000" pitchFamily="2" charset="2"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08/25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</a:pPr>
                      <a:r>
                        <a:rPr lang="de-DE" sz="1000" b="0" i="0" u="none" strike="noStrike" kern="1200" noProof="0">
                          <a:solidFill>
                            <a:schemeClr val="tx1"/>
                          </a:solidFill>
                        </a:rPr>
                        <a:t>09/25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de-DE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kumimoji="0" lang="en-US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134286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2}}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{{StatusupdateUC2Compliance}}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6447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3}}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{{StatusupdateUC3Compliance}}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87168"/>
                  </a:ext>
                </a:extLst>
              </a:tr>
              <a:tr h="627441">
                <a:tc>
                  <a:txBody>
                    <a:bodyPr/>
                    <a:lstStyle/>
                    <a:p>
                      <a:pPr marL="0" marR="0" lvl="0" indent="0" algn="l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700" b="1" noProof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</a:rPr>
                        <a:t>{{Compliance USE CASE Title 4}}</a:t>
                      </a:r>
                      <a:br>
                        <a:rPr kumimoji="0" lang="de-DE" sz="7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de-DE" sz="7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{{UseCaseOwnerCompliance}}</a:t>
                      </a:r>
                    </a:p>
                    <a:p>
                      <a:pPr marL="179070" marR="0" lvl="0" indent="-179070" algn="l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,Sans-Serif" panose="05000000000000000000" pitchFamily="2" charset="2"/>
                        <a:buChar char="§"/>
                      </a:pPr>
                      <a:r>
                        <a:rPr lang="en-US" sz="700" b="0" dirty="0">
                          <a:solidFill>
                            <a:schemeClr val="tx1"/>
                          </a:solidFill>
                          <a:latin typeface="+mn-lt"/>
                        </a:rPr>
                        <a:t>{{StatusupdateUC4Compliance}}</a:t>
                      </a:r>
                    </a:p>
                    <a:p>
                      <a:pPr marL="171450" lvl="0" indent="-171450" algn="just" defTabSz="1088558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Font typeface="Wingdings"/>
                        <a:buChar char="§"/>
                        <a:tabLst/>
                        <a:defRPr/>
                      </a:pPr>
                      <a:endParaRPr lang="en-US" sz="7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8747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070" lvl="0" indent="-17907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,Sans-Serif"/>
                        <a:buChar char="§"/>
                      </a:pP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sz="1000" b="0" i="0" u="none" strike="noStrike" kern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855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de-DE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0">
                      <a:noFill/>
                    </a:lnR>
                    <a:lnT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T>
                    <a:lnB w="19050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788427"/>
                  </a:ext>
                </a:extLst>
              </a:tr>
            </a:tbl>
          </a:graphicData>
        </a:graphic>
      </p:graphicFrame>
      <p:sp>
        <p:nvSpPr>
          <p:cNvPr id="387" name="TextBox 386">
            <a:extLst>
              <a:ext uri="{FF2B5EF4-FFF2-40B4-BE49-F238E27FC236}">
                <a16:creationId xmlns:a16="http://schemas.microsoft.com/office/drawing/2014/main" id="{045F789F-1F63-8E94-AF6F-8D70AF146CDD}"/>
              </a:ext>
            </a:extLst>
          </p:cNvPr>
          <p:cNvSpPr txBox="1"/>
          <p:nvPr/>
        </p:nvSpPr>
        <p:spPr>
          <a:xfrm>
            <a:off x="1420926" y="165676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GB" sz="1800" kern="0" err="1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D5D20C-EFD6-7C7B-07D7-DD9565355793}"/>
              </a:ext>
            </a:extLst>
          </p:cNvPr>
          <p:cNvCxnSpPr>
            <a:cxnSpLocks/>
          </p:cNvCxnSpPr>
          <p:nvPr/>
        </p:nvCxnSpPr>
        <p:spPr>
          <a:xfrm>
            <a:off x="504001" y="2059124"/>
            <a:ext cx="11197286" cy="1277"/>
          </a:xfrm>
          <a:prstGeom prst="line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002A1BA9-C0B1-BB9B-21F5-6A1FAEA63642}"/>
              </a:ext>
            </a:extLst>
          </p:cNvPr>
          <p:cNvSpPr txBox="1">
            <a:spLocks/>
          </p:cNvSpPr>
          <p:nvPr/>
        </p:nvSpPr>
        <p:spPr>
          <a:xfrm>
            <a:off x="3531766" y="1895106"/>
            <a:ext cx="135133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Key </a:t>
            </a:r>
            <a:r>
              <a:rPr lang="en-US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Milestones </a:t>
            </a:r>
            <a:r>
              <a:rPr lang="en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&amp; Progress View</a:t>
            </a:r>
            <a:r>
              <a:rPr lang="de-DE" sz="700" kern="0">
                <a:solidFill>
                  <a:srgbClr val="0070F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endParaRPr lang="en-DE" sz="700" kern="0">
              <a:solidFill>
                <a:srgbClr val="0070F2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88AC9-AD94-88B2-D481-51E5FF112DC5}"/>
              </a:ext>
            </a:extLst>
          </p:cNvPr>
          <p:cNvSpPr>
            <a:spLocks/>
          </p:cNvSpPr>
          <p:nvPr/>
        </p:nvSpPr>
        <p:spPr bwMode="gray">
          <a:xfrm>
            <a:off x="7433798" y="6537716"/>
            <a:ext cx="108000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DE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72 Brand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BEFAEA6F-268F-88CF-717E-0023C0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en-US" noProof="1">
                <a:solidFill>
                  <a:srgbClr val="0070F2"/>
                </a:solidFill>
              </a:rPr>
              <a:t>1. CDP Business Use Cases </a:t>
            </a:r>
            <a:r>
              <a:rPr lang="de-DE" noProof="1">
                <a:solidFill>
                  <a:srgbClr val="0070F2"/>
                </a:solidFill>
              </a:rPr>
              <a:t>| </a:t>
            </a:r>
            <a:r>
              <a:rPr lang="de-DE" noProof="1"/>
              <a:t>Compliance – Status &amp; Use Case Heatmap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BC5D7-3FA5-C2F9-AF8C-763AF42339AC}"/>
              </a:ext>
            </a:extLst>
          </p:cNvPr>
          <p:cNvSpPr txBox="1">
            <a:spLocks/>
          </p:cNvSpPr>
          <p:nvPr/>
        </p:nvSpPr>
        <p:spPr>
          <a:xfrm rot="2746560">
            <a:off x="5285806" y="1375432"/>
            <a:ext cx="215444" cy="62036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. Jira Set-up &amp;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One Pager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1E18-7391-4564-AFA5-8999AFC7DE6B}"/>
              </a:ext>
            </a:extLst>
          </p:cNvPr>
          <p:cNvSpPr txBox="1">
            <a:spLocks/>
          </p:cNvSpPr>
          <p:nvPr/>
        </p:nvSpPr>
        <p:spPr>
          <a:xfrm rot="2746560">
            <a:off x="6050513" y="1312848"/>
            <a:ext cx="215444" cy="69410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Architecture &amp;.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Feasibility Check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9FBE0-9F7D-F72A-4E8D-2CF563AB4553}"/>
              </a:ext>
            </a:extLst>
          </p:cNvPr>
          <p:cNvSpPr txBox="1">
            <a:spLocks/>
          </p:cNvSpPr>
          <p:nvPr/>
        </p:nvSpPr>
        <p:spPr>
          <a:xfrm rot="2746560">
            <a:off x="6806551" y="1164551"/>
            <a:ext cx="215444" cy="868828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700" b="1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3. </a:t>
            </a: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Use Case Finalized </a:t>
            </a:r>
            <a:b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700" kern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by Business</a:t>
            </a:r>
            <a:endParaRPr lang="en-DE" sz="700" kern="0"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F466-1007-090F-8C77-896AE29A21AC}"/>
              </a:ext>
            </a:extLst>
          </p:cNvPr>
          <p:cNvSpPr txBox="1">
            <a:spLocks/>
          </p:cNvSpPr>
          <p:nvPr/>
        </p:nvSpPr>
        <p:spPr>
          <a:xfrm rot="2746560">
            <a:off x="7598216" y="1085641"/>
            <a:ext cx="215444" cy="96180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4</a:t>
            </a:r>
            <a:r>
              <a:rPr lang="en-US" sz="700"/>
              <a:t>. Definition of Business</a:t>
            </a:r>
            <a:br>
              <a:rPr lang="en-US" sz="700"/>
            </a:br>
            <a:r>
              <a:rPr lang="en-US" sz="700"/>
              <a:t>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A9935-8CBC-EE20-A246-37373BC5E7D7}"/>
              </a:ext>
            </a:extLst>
          </p:cNvPr>
          <p:cNvSpPr txBox="1">
            <a:spLocks/>
          </p:cNvSpPr>
          <p:nvPr/>
        </p:nvSpPr>
        <p:spPr>
          <a:xfrm rot="2746560">
            <a:off x="8463596" y="1122878"/>
            <a:ext cx="107722" cy="96340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5</a:t>
            </a:r>
            <a:r>
              <a:rPr lang="en-US" sz="700"/>
              <a:t>. Feature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0AED-38A6-81E1-5A1B-900EAC2A46CB}"/>
              </a:ext>
            </a:extLst>
          </p:cNvPr>
          <p:cNvSpPr txBox="1">
            <a:spLocks/>
          </p:cNvSpPr>
          <p:nvPr/>
        </p:nvSpPr>
        <p:spPr>
          <a:xfrm rot="2746560">
            <a:off x="9213383" y="920161"/>
            <a:ext cx="107722" cy="12022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6</a:t>
            </a:r>
            <a:r>
              <a:rPr lang="en-US" sz="700"/>
              <a:t>. Testing &amp; Business Sign-off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69850-D601-EA48-9EF9-723B51C64105}"/>
              </a:ext>
            </a:extLst>
          </p:cNvPr>
          <p:cNvSpPr txBox="1">
            <a:spLocks/>
          </p:cNvSpPr>
          <p:nvPr/>
        </p:nvSpPr>
        <p:spPr>
          <a:xfrm rot="2746560">
            <a:off x="9829133" y="1242604"/>
            <a:ext cx="107722" cy="822341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7</a:t>
            </a:r>
            <a:r>
              <a:rPr lang="en-US" sz="700"/>
              <a:t>. Technical Go-Live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CEC3F-7814-6564-BCA2-5386202D29E0}"/>
              </a:ext>
            </a:extLst>
          </p:cNvPr>
          <p:cNvSpPr txBox="1">
            <a:spLocks/>
          </p:cNvSpPr>
          <p:nvPr/>
        </p:nvSpPr>
        <p:spPr>
          <a:xfrm rot="2746560">
            <a:off x="10515147" y="1226278"/>
            <a:ext cx="107722" cy="841577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 b="1"/>
              <a:t>8</a:t>
            </a:r>
            <a:r>
              <a:rPr lang="en-US" sz="700"/>
              <a:t>. Business Adoption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E6DE0-5509-E24C-7AB1-2BDB849F5A8B}"/>
              </a:ext>
            </a:extLst>
          </p:cNvPr>
          <p:cNvSpPr txBox="1">
            <a:spLocks/>
          </p:cNvSpPr>
          <p:nvPr/>
        </p:nvSpPr>
        <p:spPr>
          <a:xfrm rot="2746560">
            <a:off x="11293957" y="1192265"/>
            <a:ext cx="107722" cy="881652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r>
              <a:rPr lang="en-US" sz="700"/>
              <a:t>Overall Completeness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167CA-BCF3-5261-5DFA-325B0590845C}"/>
              </a:ext>
            </a:extLst>
          </p:cNvPr>
          <p:cNvSpPr txBox="1">
            <a:spLocks/>
          </p:cNvSpPr>
          <p:nvPr/>
        </p:nvSpPr>
        <p:spPr>
          <a:xfrm>
            <a:off x="504001" y="1701012"/>
            <a:ext cx="191231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1088558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900" b="1">
                <a:latin typeface="+mn-lt"/>
              </a:rPr>
              <a:t>Use Case (UC) </a:t>
            </a:r>
            <a:br>
              <a:rPr lang="de-DE" sz="900" b="1">
                <a:latin typeface="+mn-lt"/>
              </a:rPr>
            </a:br>
            <a:r>
              <a:rPr lang="de-DE" sz="900">
                <a:latin typeface="+mn-lt"/>
              </a:rPr>
              <a:t>Use Case Owner &amp; Status Update</a:t>
            </a:r>
            <a:endParaRPr lang="en-DE" sz="900">
              <a:latin typeface="+mn-lt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AB949A-5031-BFA7-08FD-48EC10B71B1B}"/>
              </a:ext>
            </a:extLst>
          </p:cNvPr>
          <p:cNvGraphicFramePr>
            <a:graphicFrameLocks noGrp="1"/>
          </p:cNvGraphicFramePr>
          <p:nvPr/>
        </p:nvGraphicFramePr>
        <p:xfrm>
          <a:off x="10439183" y="123292"/>
          <a:ext cx="20317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0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921297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25.10.2025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20" name="dritter_kreis">
            <a:extLst>
              <a:ext uri="{FF2B5EF4-FFF2-40B4-BE49-F238E27FC236}">
                <a16:creationId xmlns:a16="http://schemas.microsoft.com/office/drawing/2014/main" id="{908AA9CA-F2E0-7402-2476-5DBE2A44E181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713411" y="152872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6D6E-D17A-B985-63C3-31176C9E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219152D-379D-BC83-7FCE-D2E850F219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19152D-379D-BC83-7FCE-D2E850F219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22102EE5-801C-C299-0DAE-70E834F7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38AAED-E924-44A7-A636-F36282531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44121"/>
              </p:ext>
            </p:extLst>
          </p:nvPr>
        </p:nvGraphicFramePr>
        <p:xfrm>
          <a:off x="504001" y="2036224"/>
          <a:ext cx="11242624" cy="2792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1}}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1678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2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defTabSz="1087470">
                        <a:spcBef>
                          <a:spcPct val="0"/>
                        </a:spcBef>
                        <a:spcAft>
                          <a:spcPts val="100"/>
                        </a:spcAft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2}}</a:t>
                      </a:r>
                      <a:br>
                        <a:rPr lang="en-US" sz="700" b="1" dirty="0">
                          <a:latin typeface="+mn-lt"/>
                          <a:cs typeface="Arial"/>
                        </a:rPr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2}}</a:t>
                      </a:r>
                      <a:endParaRPr lang="en-US" sz="700" b="1" dirty="0">
                        <a:latin typeface="+mn-lt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2}}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934585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72 Brand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3}}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chemeClr val="accent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5731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4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4}}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4}}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4}}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707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5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5}}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5}}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5}}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6552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6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6}}</a:t>
                      </a:r>
                      <a:br>
                        <a:rPr lang="en-US" sz="700" dirty="0"/>
                      </a:b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6}}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6}}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50514"/>
                  </a:ext>
                </a:extLst>
              </a:tr>
              <a:tr h="341817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7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7}}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7}}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7}}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017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4BAE62-6C83-413D-8DF0-6FFDDFA7BFCA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OverviewMessage1}}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7C26AF-C5B6-46E6-9C29-FC8FF94AF77D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0ABA4-9EB2-4498-8EC3-33D415EE607E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55873-23F8-4BE4-8706-51E4331F4FE4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61D3C7-AEDD-42FF-B0D4-6016912D8EA0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80B7-462D-0F31-D0C2-2CC4BE579D7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DAC2BF-17E7-EC21-4FD4-D1D3E7FB68DF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328F0B-FF78-5EEE-23DC-9F0DF216A3A9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075EE3F-1670-F362-8245-7102592998F4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364D61B-768D-80DF-CA8E-4AD78CB10D95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C65040F-4055-BC84-D065-3E63844150E3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EEB2864-79EA-7102-D835-98E957C0863F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408FA71-995A-BA79-12B7-0C90F1C30C07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79665A1-E62B-391E-2CC0-5BE1BFFCE536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CD89C84-97E8-CEE9-9B15-713A736A0DC3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183A9C4-3D09-115F-8B01-A3E21D930521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76DA291-21EA-4E5A-CBBB-B23AA27A086A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52BBD6-7076-5E50-B68F-EC204BB09F2C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FF9AE-AEBC-9462-9BAE-B6A5193DFD79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5FE75-EDD3-DF04-C89E-DF1F70938727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1E1662-8222-291E-395E-97EDE7C28201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05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5855"/>
              </p:ext>
            </p:extLst>
          </p:nvPr>
        </p:nvGraphicFramePr>
        <p:xfrm>
          <a:off x="504001" y="2036224"/>
          <a:ext cx="11242624" cy="11980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9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  <a:endParaRPr lang="en-US" sz="700" b="1" kern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lvl="0" indent="-178435" defTabSz="1088122">
              <a:spcBef>
                <a:spcPts val="600"/>
              </a:spcBef>
              <a:buClr>
                <a:srgbClr val="999999"/>
              </a:buClr>
              <a:buFont typeface="Wingdings" panose="05000000000000000000" pitchFamily="2" charset="2"/>
              <a:buChar char="§"/>
              <a:defRPr/>
            </a:pPr>
            <a:r>
              <a:rPr lang="en-US" sz="1100" dirty="0">
                <a:solidFill>
                  <a:srgbClr val="000000"/>
                </a:solidFill>
                <a:latin typeface="72 Brand" panose="020B0504030603020204" pitchFamily="34" charset="0"/>
              </a:rPr>
              <a:t>{{AI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72 Brand" panose="020B0504030603020204" pitchFamily="34" charset="0"/>
              </a:rPr>
              <a:t>OverviewMessage2}}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45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B784-1B64-6AE0-FB8B-F07FC530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335A23-9BE9-6FFA-8E69-7452A32922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335A23-9BE9-6FFA-8E69-7452A3292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925C308-9233-DD22-0F06-93D36B6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 vert="horz"/>
          <a:lstStyle/>
          <a:p>
            <a:r>
              <a:rPr lang="de-DE" noProof="1">
                <a:solidFill>
                  <a:srgbClr val="002A86"/>
                </a:solidFill>
              </a:rPr>
              <a:t>2. CDP Foundational Use Cases | </a:t>
            </a:r>
            <a:r>
              <a:rPr lang="de-DE" noProof="1"/>
              <a:t>Status Update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B2052E5-9AAF-2BD8-6445-1B9C14EA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02339"/>
              </p:ext>
            </p:extLst>
          </p:nvPr>
        </p:nvGraphicFramePr>
        <p:xfrm>
          <a:off x="504001" y="2036224"/>
          <a:ext cx="11242624" cy="294557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102">
                  <a:extLst>
                    <a:ext uri="{9D8B030D-6E8A-4147-A177-3AD203B41FA5}">
                      <a16:colId xmlns:a16="http://schemas.microsoft.com/office/drawing/2014/main" val="2604398794"/>
                    </a:ext>
                  </a:extLst>
                </a:gridCol>
                <a:gridCol w="2176807">
                  <a:extLst>
                    <a:ext uri="{9D8B030D-6E8A-4147-A177-3AD203B41FA5}">
                      <a16:colId xmlns:a16="http://schemas.microsoft.com/office/drawing/2014/main" val="2756012199"/>
                    </a:ext>
                  </a:extLst>
                </a:gridCol>
                <a:gridCol w="7951040">
                  <a:extLst>
                    <a:ext uri="{9D8B030D-6E8A-4147-A177-3AD203B41FA5}">
                      <a16:colId xmlns:a16="http://schemas.microsoft.com/office/drawing/2014/main" val="1607541072"/>
                    </a:ext>
                  </a:extLst>
                </a:gridCol>
                <a:gridCol w="819675">
                  <a:extLst>
                    <a:ext uri="{9D8B030D-6E8A-4147-A177-3AD203B41FA5}">
                      <a16:colId xmlns:a16="http://schemas.microsoft.com/office/drawing/2014/main" val="4056551821"/>
                    </a:ext>
                  </a:extLst>
                </a:gridCol>
              </a:tblGrid>
              <a:tr h="39935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Use Case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Overall Status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tx1"/>
                          </a:solidFill>
                          <a:latin typeface="+mj-lt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8575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cs typeface="Arial Unicode MS"/>
                        </a:rPr>
                        <a:t>8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8}}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8}}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8}}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85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kern="1200" noProof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00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A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10763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de-DE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9</a:t>
                      </a:r>
                      <a:endParaRPr lang="en-US" sz="700" b="1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 Unicode MS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9}}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9}}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9}}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73885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10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10}}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10}}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10}}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573048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11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11}}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11}}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11}}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29581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12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12}}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12}}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12}}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247632"/>
                  </a:ext>
                </a:extLst>
              </a:tr>
              <a:tr h="399351">
                <a:tc>
                  <a:txBody>
                    <a:bodyPr/>
                    <a:lstStyle/>
                    <a:p>
                      <a:pPr marL="0" lvl="0" algn="ctr" defTabSz="1088231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700" b="1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 Unicode MS"/>
                        </a:rPr>
                        <a:t>13</a:t>
                      </a: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rgbClr val="002A86"/>
                          </a:solidFill>
                        </a:rPr>
                        <a:t>{{Foundational Use Case Title 13}}</a:t>
                      </a: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700" b="0" kern="0" noProof="1">
                          <a:solidFill>
                            <a:srgbClr val="000000"/>
                          </a:solidFill>
                          <a:latin typeface="+mn-lt"/>
                        </a:rPr>
                        <a:t>{{Foundational Use Case Owner 13}}</a:t>
                      </a: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0000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/>
                        </a:rPr>
                        <a:t>{{Overall Status FUC 13}}</a:t>
                      </a:r>
                    </a:p>
                    <a:p>
                      <a:pPr marL="171450" marR="0" lvl="0" indent="-171450" algn="just" defTabSz="108747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108855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050" b="0" i="0" u="none" strike="noStrike" kern="1200" noProof="0" dirty="0">
                        <a:solidFill>
                          <a:srgbClr val="92D05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D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4097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CD8BE60-FCA3-F9BB-E313-D2DB8A847795}"/>
              </a:ext>
            </a:extLst>
          </p:cNvPr>
          <p:cNvSpPr/>
          <p:nvPr/>
        </p:nvSpPr>
        <p:spPr>
          <a:xfrm>
            <a:off x="484233" y="1569905"/>
            <a:ext cx="11160000" cy="261586"/>
          </a:xfrm>
          <a:prstGeom prst="rect">
            <a:avLst/>
          </a:prstGeom>
        </p:spPr>
        <p:txBody>
          <a:bodyPr wrap="square" lIns="91416" tIns="45708" rIns="91416" bIns="45708" anchor="t">
            <a:spAutoFit/>
          </a:bodyPr>
          <a:lstStyle/>
          <a:p>
            <a:pPr marL="178435" marR="0" lvl="0" indent="-178435" algn="l" defTabSz="108812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All CDP Foundational Use Cases are on track and will enable business adoption.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14F9FE-210E-698B-81D3-BAFFFC47D077}"/>
              </a:ext>
            </a:extLst>
          </p:cNvPr>
          <p:cNvCxnSpPr>
            <a:cxnSpLocks/>
          </p:cNvCxnSpPr>
          <p:nvPr/>
        </p:nvCxnSpPr>
        <p:spPr>
          <a:xfrm flipV="1">
            <a:off x="546657" y="1604761"/>
            <a:ext cx="11174831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A7581A-EFD7-05FC-65A8-923249C651FC}"/>
              </a:ext>
            </a:extLst>
          </p:cNvPr>
          <p:cNvSpPr txBox="1"/>
          <p:nvPr/>
        </p:nvSpPr>
        <p:spPr>
          <a:xfrm>
            <a:off x="517667" y="1353606"/>
            <a:ext cx="11324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5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70F2"/>
                </a:solidFill>
                <a:effectLst/>
                <a:uLnTx/>
                <a:uFillTx/>
                <a:latin typeface="Arial"/>
                <a:ea typeface="Arial Unicode MS" pitchFamily="34" charset="-128"/>
                <a:cs typeface="Arial Unicode MS" pitchFamily="34" charset="-128"/>
              </a:rPr>
              <a:t>Key Message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1D674A-032C-97DB-09ED-8E9FE86828BC}"/>
              </a:ext>
            </a:extLst>
          </p:cNvPr>
          <p:cNvGraphicFramePr>
            <a:graphicFrameLocks noGrp="1"/>
          </p:cNvGraphicFramePr>
          <p:nvPr/>
        </p:nvGraphicFramePr>
        <p:xfrm>
          <a:off x="10293715" y="638646"/>
          <a:ext cx="1837895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21">
                  <a:extLst>
                    <a:ext uri="{9D8B030D-6E8A-4147-A177-3AD203B41FA5}">
                      <a16:colId xmlns:a16="http://schemas.microsoft.com/office/drawing/2014/main" val="567310072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3107298705"/>
                    </a:ext>
                  </a:extLst>
                </a:gridCol>
              </a:tblGrid>
              <a:tr h="266267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Overall Status</a:t>
                      </a:r>
                    </a:p>
                    <a:p>
                      <a:r>
                        <a:rPr lang="en-US" sz="1100" b="1">
                          <a:solidFill>
                            <a:srgbClr val="0070F2"/>
                          </a:solidFill>
                        </a:rPr>
                        <a:t>28.10.2025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84250"/>
                  </a:ext>
                </a:extLst>
              </a:tr>
            </a:tbl>
          </a:graphicData>
        </a:graphic>
      </p:graphicFrame>
      <p:sp>
        <p:nvSpPr>
          <p:cNvPr id="14" name="dritter_kreis">
            <a:extLst>
              <a:ext uri="{FF2B5EF4-FFF2-40B4-BE49-F238E27FC236}">
                <a16:creationId xmlns:a16="http://schemas.microsoft.com/office/drawing/2014/main" id="{DF7C222B-8501-2581-BC86-28109E782FA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11494691" y="668226"/>
            <a:ext cx="251934" cy="251934"/>
          </a:xfrm>
          <a:prstGeom prst="ellipse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89977" tIns="46788" rIns="89977" bIns="46788" anchor="ctr"/>
          <a:lstStyle/>
          <a:p>
            <a:pPr marL="0" marR="0" lvl="0" indent="0" algn="ctr" defTabSz="10884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9697E-F440-CCB8-06C6-5A952EBF1F58}"/>
              </a:ext>
            </a:extLst>
          </p:cNvPr>
          <p:cNvSpPr txBox="1"/>
          <p:nvPr/>
        </p:nvSpPr>
        <p:spPr>
          <a:xfrm>
            <a:off x="1212574" y="175922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FB73BA-8160-4318-C955-FD703CFBCA8C}"/>
              </a:ext>
            </a:extLst>
          </p:cNvPr>
          <p:cNvGrpSpPr/>
          <p:nvPr/>
        </p:nvGrpSpPr>
        <p:grpSpPr>
          <a:xfrm>
            <a:off x="8416613" y="6529844"/>
            <a:ext cx="3035627" cy="276443"/>
            <a:chOff x="8425119" y="6189621"/>
            <a:chExt cx="3035627" cy="2764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948307-9D4D-445E-91DA-4F40091520AF}"/>
                </a:ext>
              </a:extLst>
            </p:cNvPr>
            <p:cNvGrpSpPr/>
            <p:nvPr/>
          </p:nvGrpSpPr>
          <p:grpSpPr>
            <a:xfrm>
              <a:off x="9316179" y="6190553"/>
              <a:ext cx="2144567" cy="275511"/>
              <a:chOff x="9452248" y="6581190"/>
              <a:chExt cx="2144567" cy="27551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B8BA1A8-89CA-56D0-9396-2674F4774806}"/>
                  </a:ext>
                </a:extLst>
              </p:cNvPr>
              <p:cNvGrpSpPr/>
              <p:nvPr/>
            </p:nvGrpSpPr>
            <p:grpSpPr>
              <a:xfrm>
                <a:off x="10100387" y="6581190"/>
                <a:ext cx="506279" cy="123111"/>
                <a:chOff x="6295651" y="6636723"/>
                <a:chExt cx="506279" cy="12311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4802ED4-0230-7AA5-0D99-74BCF445DD51}"/>
                    </a:ext>
                  </a:extLst>
                </p:cNvPr>
                <p:cNvSpPr/>
                <p:nvPr/>
              </p:nvSpPr>
              <p:spPr bwMode="gray">
                <a:xfrm>
                  <a:off x="6295651" y="6650902"/>
                  <a:ext cx="108000" cy="108000"/>
                </a:xfrm>
                <a:prstGeom prst="rect">
                  <a:avLst/>
                </a:prstGeom>
                <a:solidFill>
                  <a:srgbClr val="FFC933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5CECEF-74A4-51A6-16DB-06E6DD0325CA}"/>
                    </a:ext>
                  </a:extLst>
                </p:cNvPr>
                <p:cNvSpPr txBox="1"/>
                <p:nvPr/>
              </p:nvSpPr>
              <p:spPr>
                <a:xfrm>
                  <a:off x="6439651" y="6636723"/>
                  <a:ext cx="362279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delayed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B21A568-41A0-D22A-1382-88CE1F0D962A}"/>
                  </a:ext>
                </a:extLst>
              </p:cNvPr>
              <p:cNvGrpSpPr/>
              <p:nvPr/>
            </p:nvGrpSpPr>
            <p:grpSpPr>
              <a:xfrm>
                <a:off x="10725052" y="6581190"/>
                <a:ext cx="871763" cy="275511"/>
                <a:chOff x="6118362" y="6636723"/>
                <a:chExt cx="871763" cy="27551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7ACFF95-9363-D10D-12B9-482A17B5D5B6}"/>
                    </a:ext>
                  </a:extLst>
                </p:cNvPr>
                <p:cNvSpPr/>
                <p:nvPr/>
              </p:nvSpPr>
              <p:spPr bwMode="gray">
                <a:xfrm>
                  <a:off x="6118362" y="6650902"/>
                  <a:ext cx="108000" cy="108000"/>
                </a:xfrm>
                <a:prstGeom prst="rect">
                  <a:avLst/>
                </a:prstGeom>
                <a:solidFill>
                  <a:srgbClr val="D20A0A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F0C3655-065F-F995-0932-925EDAD1A268}"/>
                    </a:ext>
                  </a:extLst>
                </p:cNvPr>
                <p:cNvSpPr txBox="1"/>
                <p:nvPr/>
              </p:nvSpPr>
              <p:spPr>
                <a:xfrm>
                  <a:off x="6255950" y="6636723"/>
                  <a:ext cx="73417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lang="en-GB" sz="800" kern="0">
                      <a:solidFill>
                        <a:srgbClr val="000000"/>
                      </a:solidFill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b</a:t>
                  </a:r>
                  <a:r>
                    <a:rPr kumimoji="0" lang="en-GB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locked / a</a:t>
                  </a: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t risk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961D0B-A129-6220-7717-6728640437AE}"/>
                    </a:ext>
                  </a:extLst>
                </p:cNvPr>
                <p:cNvSpPr txBox="1"/>
                <p:nvPr/>
              </p:nvSpPr>
              <p:spPr>
                <a:xfrm>
                  <a:off x="6414762" y="6789123"/>
                  <a:ext cx="65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B020143-B2DB-5EA8-CE07-989466E6C3DB}"/>
                  </a:ext>
                </a:extLst>
              </p:cNvPr>
              <p:cNvGrpSpPr/>
              <p:nvPr/>
            </p:nvGrpSpPr>
            <p:grpSpPr>
              <a:xfrm>
                <a:off x="9452248" y="6581190"/>
                <a:ext cx="511088" cy="123111"/>
                <a:chOff x="6454275" y="6636723"/>
                <a:chExt cx="511088" cy="12311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9D24DB5-5497-70FC-4648-7DAB4C9F6546}"/>
                    </a:ext>
                  </a:extLst>
                </p:cNvPr>
                <p:cNvSpPr/>
                <p:nvPr/>
              </p:nvSpPr>
              <p:spPr bwMode="gray">
                <a:xfrm>
                  <a:off x="6454275" y="6650902"/>
                  <a:ext cx="108000" cy="108000"/>
                </a:xfrm>
                <a:prstGeom prst="rect">
                  <a:avLst/>
                </a:prstGeom>
                <a:solidFill>
                  <a:srgbClr val="36A41D"/>
                </a:solidFill>
                <a:ln w="25400" algn="ctr">
                  <a:noFill/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en-DE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72 Brand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299797-137D-97DC-2FF5-5F6A780387BE}"/>
                    </a:ext>
                  </a:extLst>
                </p:cNvPr>
                <p:cNvSpPr txBox="1"/>
                <p:nvPr/>
              </p:nvSpPr>
              <p:spPr>
                <a:xfrm>
                  <a:off x="6598275" y="6636723"/>
                  <a:ext cx="36708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r" defTabSz="1088776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en-DE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72 Brand"/>
                      <a:ea typeface="Arial Unicode MS" pitchFamily="34" charset="-128"/>
                      <a:cs typeface="Arial Unicode MS" pitchFamily="34" charset="-128"/>
                    </a:rPr>
                    <a:t>on track</a:t>
                  </a:r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9A294C-B891-1C58-7B1E-513F453DCBF0}"/>
                </a:ext>
              </a:extLst>
            </p:cNvPr>
            <p:cNvSpPr/>
            <p:nvPr/>
          </p:nvSpPr>
          <p:spPr bwMode="gray">
            <a:xfrm>
              <a:off x="8425119" y="6190553"/>
              <a:ext cx="108000" cy="10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DE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071F2-0FDA-3FC7-A24A-2464422D359B}"/>
                </a:ext>
              </a:extLst>
            </p:cNvPr>
            <p:cNvSpPr txBox="1"/>
            <p:nvPr/>
          </p:nvSpPr>
          <p:spPr>
            <a:xfrm>
              <a:off x="8562017" y="6189621"/>
              <a:ext cx="669757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88776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lang="en-US" sz="800" kern="0">
                  <a:solidFill>
                    <a:srgbClr val="000000"/>
                  </a:solidFill>
                  <a:latin typeface="72 Brand"/>
                  <a:ea typeface="Arial Unicode MS" pitchFamily="34" charset="-128"/>
                  <a:cs typeface="Arial Unicode MS" pitchFamily="34" charset="-128"/>
                </a:rPr>
                <a:t>n</a:t>
              </a:r>
              <a:r>
                <a:rPr kumimoji="0" lang="en-US" sz="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ot</a:t>
              </a: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72 Brand"/>
                  <a:ea typeface="Arial Unicode MS" pitchFamily="34" charset="-128"/>
                  <a:cs typeface="Arial Unicode MS" pitchFamily="34" charset="-128"/>
                </a:rPr>
                <a:t> started</a:t>
              </a:r>
              <a:endParaRPr kumimoji="0" lang="en-DE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99000F-4FFB-0F47-8B2F-8895ABC5AABF}"/>
              </a:ext>
            </a:extLst>
          </p:cNvPr>
          <p:cNvSpPr txBox="1">
            <a:spLocks/>
          </p:cNvSpPr>
          <p:nvPr/>
        </p:nvSpPr>
        <p:spPr>
          <a:xfrm>
            <a:off x="8840805" y="288129"/>
            <a:ext cx="29058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Owner: </a:t>
            </a:r>
            <a:r>
              <a:rPr kumimoji="0" lang="de-DE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OCV Team, Marketing Team</a:t>
            </a:r>
            <a:endParaRPr kumimoji="0" lang="de-DE" sz="11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9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SP_AGENDA" val="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h.BUai09UixoCxVZ60x2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heme/theme1.xml><?xml version="1.0" encoding="utf-8"?>
<a:theme xmlns:a="http://schemas.openxmlformats.org/drawingml/2006/main" name="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2.xml><?xml version="1.0" encoding="utf-8"?>
<a:theme xmlns:a="http://schemas.openxmlformats.org/drawingml/2006/main" name="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469BCE77-A706-4621-B5B9-B230BE3B9846}"/>
    </a:ext>
  </a:extLst>
</a:theme>
</file>

<file path=ppt/theme/theme3.xml><?xml version="1.0" encoding="utf-8"?>
<a:theme xmlns:a="http://schemas.openxmlformats.org/drawingml/2006/main" name="1_White Template">
  <a:themeElements>
    <a:clrScheme name="Custom 19">
      <a:dk1>
        <a:srgbClr val="000000"/>
      </a:dk1>
      <a:lt1>
        <a:srgbClr val="FFFFFF"/>
      </a:lt1>
      <a:dk2>
        <a:srgbClr val="5B738B"/>
      </a:dk2>
      <a:lt2>
        <a:srgbClr val="D5DADD"/>
      </a:lt2>
      <a:accent1>
        <a:srgbClr val="0070F2"/>
      </a:accent1>
      <a:accent2>
        <a:srgbClr val="07838F"/>
      </a:accent2>
      <a:accent3>
        <a:srgbClr val="188918"/>
      </a:accent3>
      <a:accent4>
        <a:srgbClr val="C35500"/>
      </a:accent4>
      <a:accent5>
        <a:srgbClr val="D30F15"/>
      </a:accent5>
      <a:accent6>
        <a:srgbClr val="D20ADA"/>
      </a:accent6>
      <a:hlink>
        <a:srgbClr val="0070F2"/>
      </a:hlink>
      <a:folHlink>
        <a:srgbClr val="0070F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atin typeface="72 Brand" panose="020B0504030603020204" pitchFamily="34" charset="0"/>
            <a:ea typeface="Segoe UI" pitchFamily="34" charset="0"/>
            <a:cs typeface="72" panose="020B05030300000000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smtClean="0">
            <a:latin typeface="72 Brand" panose="020B0504030603020204" pitchFamily="34" charset="0"/>
            <a:cs typeface="72" panose="020B05030300000000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B81BDB-58CB-4201-BF21-44A37ED5EB87}" vid="{5A94DC29-6863-4507-BC9E-870BE1AB0461}"/>
    </a:ext>
  </a:extLst>
</a:theme>
</file>

<file path=ppt/theme/theme4.xml><?xml version="1.0" encoding="utf-8"?>
<a:theme xmlns:a="http://schemas.openxmlformats.org/drawingml/2006/main" name="1_SAP Template 2024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" id="{55B81BDB-58CB-4201-BF21-44A37ED5EB87}" vid="{B6866D63-1A80-4754-A643-56E7499711D7}"/>
    </a:ext>
  </a:extLst>
</a:theme>
</file>

<file path=ppt/theme/theme5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6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2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13.xml><?xml version="1.0" encoding="utf-8"?>
<TemplafySlideTemplateConfiguration><![CDATA[{"slideVersion":3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],"slideId":"638315639972988716","enableDocumentContentUpdater":false,"version":"2.0"}]]></TemplafySlideTemplateConfiguration>
</file>

<file path=customXml/item14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5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16.xml><?xml version="1.0" encoding="utf-8"?>
<TemplafySlideTemplateConfiguration><![CDATA[{"slideVersion":2,"isValidatorEnabled":false,"isLocked":false,"elementsMetadata":[],"slideId":"638373043998151196","enableDocumentContentUpdater":false,"version":"2.0"}]]></TemplafySlideTemplateConfiguration>
</file>

<file path=customXml/item17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1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19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.xml><?xml version="1.0" encoding="utf-8"?>
<TemplafySlideTemplateConfiguration><![CDATA[{"slideVersion":2,"isValidatorEnabled":false,"isLocked":false,"elementsMetadata":[],"slideId":"638373043998191062","enableDocumentContentUpdater":false,"version":"2.0"}]]></TemplafySlideTemplateConfiguration>
</file>

<file path=customXml/item2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2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D2AF1DA3F8FF4FA6C2645C43C2AC01" ma:contentTypeVersion="10" ma:contentTypeDescription="Ein neues Dokument erstellen." ma:contentTypeScope="" ma:versionID="8e56428985043cb2aff47f5e3c9c04b8">
  <xsd:schema xmlns:xsd="http://www.w3.org/2001/XMLSchema" xmlns:xs="http://www.w3.org/2001/XMLSchema" xmlns:p="http://schemas.microsoft.com/office/2006/metadata/properties" xmlns:ns2="76410bfa-c465-4282-9437-cb33276387d7" xmlns:ns3="2e4b7787-f155-484c-a6ed-faacc4d6ea8a" targetNamespace="http://schemas.microsoft.com/office/2006/metadata/properties" ma:root="true" ma:fieldsID="dded2dde737277573d4993fc2bab9382" ns2:_="" ns3:_="">
    <xsd:import namespace="76410bfa-c465-4282-9437-cb33276387d7"/>
    <xsd:import namespace="2e4b7787-f155-484c-a6ed-faacc4d6ea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10bfa-c465-4282-9437-cb3327638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ebb949-be09-4628-8a5e-97009452ba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4b7787-f155-484c-a6ed-faacc4d6ea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d2eb87-e541-4894-8197-ae1b607c058e}" ma:internalName="TaxCatchAll" ma:showField="CatchAllData" ma:web="2e4b7787-f155-484c-a6ed-faacc4d6e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5.xml><?xml version="1.0" encoding="utf-8"?>
<TemplafySlideTemplateConfiguration><![CDATA[{"slideVersion":1,"isValidatorEnabled":false,"isLocked":false,"elementsMetadata":[],"slideId":"637867244053543411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TemplateConfiguration><![CDATA[{"slideVersion":4,"isValidatorEnabled":false,"isLocked":false,"elementsMetadata":[],"slideId":"638315636856348256","enableDocumentContentUpdater":false,"version":"2.0"}]]></TemplafySlideTemplateConfiguration>
</file>

<file path=customXml/item3.xml><?xml version="1.0" encoding="utf-8"?>
<TemplafyTemplateConfiguration><![CDATA[{"elementsMetadata":[{"type":"shape","id":"8960db9f-55d6-4683-a7ef-5191a33a6538","elementConfiguration":{"binding":"{{ DataSources.Classification[Form.Classification.Name].Display}}","type":"text","disableUpdates":false}},{"type":"shape","id":"2adb6e73-401a-40c8-920f-314d5e045a9a","elementConfiguration":{"inheritDimensions":"{{InheritDimensions.InheritNone}}","width":"","height":"1 cm","image":"{{Form.SAPLogo.SubbrandBlue}}","visibility":"","type":"image","disableUpdates":false}},{"type":"shape","id":"19fd4b9e-aabf-4332-9e0c-96b627a7d3e6","elementConfiguration":{"binding":"{{Form.Classification.Display}}","visibility":"","type":"text","disableUpdates":false}},{"type":"shape","id":"aa57b900-42ee-45e2-901d-a9c467b9898a","elementConfiguration":{"binding":"{{Form.Classification.Display}}","visibility":"","type":"text","disableUpdates":false}},{"type":"shape","id":"690c104f-7e65-48cd-94b6-5b4d27d0d6fb","elementConfiguration":{"inheritDimensions":"{{InheritDimensions.InheritNone}}","width":"","height":"1 cm","image":"{{Form.SAPLogo.SubbrandBlack}}","visibility":"","type":"image","disableUpdates":false}},{"type":"shape","id":"ae30ed49-76db-405c-8e79-7aba1a001200","elementConfiguration":{"inheritDimensions":"{{InheritDimensions.InheritNone}}","width":"","height":"1 cm","image":"{{Form.SAPLogo.SubbrandWhite}}","visibility":"","type":"image","disableUpdates":false}},{"type":"shape","id":"c0ba914e-4f09-45b0-9f6c-35c8b490f42b","elementConfiguration":{"binding":"{{Form.Classification.Display}}","visibility":"","type":"text","disableUpdates":false}},{"type":"shape","id":"e1ff4155-3db1-4bbb-85a7-437eca614c8d","elementConfiguration":{"inheritDimensions":"{{InheritDimensions.InheritNone}}","width":"","height":"1 cm","image":"{{Form.SAPLogo.SubbrandBlue}}","visibility":"","type":"image","disableUpdates":false}},{"type":"shape","id":"1400d254-c5b0-49a9-bbba-c97223cc9af9","elementConfiguration":{"binding":"{{Form.Classification.Display}}","visibility":"","type":"text","disableUpdates":false}},{"type":"shape","id":"9dd02216-58b9-48cc-95b4-a4fb4fb97416","elementConfiguration":{"inheritDimensions":"{{InheritDimensions.InheritNone}}","width":"","height":"1 cm","image":"{{Form.SAPLogo.SubbrandBlue}}","visibility":"","type":"image","disableUpdates":false}},{"type":"shape","id":"17904262-8e98-4143-ba28-5ffff2b9dc57","elementConfiguration":{"binding":"{{Form.Classification.Display}}","visibility":"","type":"text","disableUpdates":false}},{"type":"shape","id":"24dda641-0340-42fc-b199-54e3bbe1e6c5","elementConfiguration":{"inheritDimensions":"{{InheritDimensions.InheritNone}}","width":"","height":"1 cm","image":"{{Form.SAPLogo.SubbrandBlue}}","visibility":"","type":"image","disableUpdates":false}},{"type":"shape","id":"99d85a1f-5caa-4f35-b7df-eb9703c96eda","elementConfiguration":{"binding":"{{Form.Classification.Display}}","visibility":"","type":"text","disableUpdates":false}},{"type":"shape","id":"bf92befa-b263-4404-9fe3-ef1335ee58ca","elementConfiguration":{"inheritDimensions":"{{InheritDimensions.InheritNone}}","width":"","height":"1 cm","image":"{{Form.SAPLogo.SubbrandWhite}}","visibility":"","type":"image","disableUpdates":false}},{"type":"shape","id":"ebe7628e-813a-484c-8017-e91ee33b1f2a","elementConfiguration":{"binding":"{{Form.Classification.Display}}","visibility":"","type":"text","disableUpdates":false}},{"type":"shape","id":"68c8689a-7a81-470c-8a82-d35a6ccb8b77","elementConfiguration":{"binding":"{{DataSources.PPTCopyRight[\"Slide 5 copyright\"].CopyrightMessage}}","visibility":"","type":"text","disableUpdates":false}},{"type":"shape","id":"787d00a1-4cac-4b81-b637-a99274574ec4","elementConfiguration":{"inheritDimensions":"{{InheritDimensions.InheritNone}}","width":"","height":"1 cm","image":"{{Form.SAPLogo.SubbrandBlack}}","visibility":"","type":"image","disableUpdates":false}},{"type":"shape","id":"ad4994d4-76c3-4624-9265-4ebe8c04ee95","elementConfiguration":{"binding":"{{Form.Classification.Display}}","visibility":"","type":"text","disableUpdates":false}},{"type":"shape","id":"f311321f-6dec-468e-bf1d-41970cf5b78d","elementConfiguration":{"inheritDimensions":"{{InheritDimensions.InheritNone}}","width":"","height":"1 cm","image":"{{Form.SAPLogo.SubbrandWhite}}","visibility":"","type":"image","disableUpdates":false}},{"type":"shape","id":"34991d23-440a-47c2-bb45-be4011253002","elementConfiguration":{"binding":"{{Form.Classification.Display}}","visibility":"","type":"text","disableUpdates":false}},{"type":"shape","id":"782e938b-415a-44f4-8cb8-5e36a066287a","elementConfiguration":{"inheritDimensions":"{{InheritDimensions.InheritNone}}","width":"","height":"1 cm","image":"{{Form.SAPLogo.SubbrandBlack}}","visibility":"","type":"image","disableUpdates":false}},{"type":"shape","id":"5343c1ce-9339-4eea-a569-6763265abadc","elementConfiguration":{"binding":"{{Form.Classification.Display}}","visibility":"","type":"text","disableUpdates":false}},{"type":"shape","id":"a0444597-b454-4b66-be2a-62ce43b21692","elementConfiguration":{"inheritDimensions":"{{InheritDimensions.InheritNone}}","width":"","height":"1 cm","image":"{{Form.SAPLogo.SubbrandWhite}}","visibility":"","type":"image","disableUpdates":false}},{"type":"shape","id":"a16dfd42-0de3-46c7-a276-e906e46a8fb7","elementConfiguration":{"binding":"{{Form.Classification.Display}}","visibility":"","type":"text","disableUpdates":false}},{"type":"shape","id":"468cc11e-ebc9-42f4-be65-89cdfb44a347","elementConfiguration":{"inheritDimensions":"{{InheritDimensions.InheritNone}}","width":"","height":"1 cm","image":"{{Form.SAPLogo.SubbrandWhite}}","visibility":"","type":"image","disableUpdates":false}},{"type":"shape","id":"b798b046-f929-4909-a836-5f798d360ff5","elementConfiguration":{"binding":"{{Form.Classification.Display}}","visibility":"","type":"text","disableUpdates":false}},{"type":"shape","id":"73d999c3-30d6-4815-9178-e4bc1b50a492","elementConfiguration":{"binding":"{{StringJoin(\", \", Form.SpeakerName,\"SAP\")}}","type":"text","disableUpdates":false}},{"type":"shape","id":"1ae0d7ba-d803-47d6-a92f-c6b9411fc9f0","elementConfiguration":{"binding":"{{FormatDateTime(Form.Date,\"MMMM dd, yyyy\",\"en-US\")}}","type":"text","disableUpdates":false}},{"type":"shape","id":"47c84c94-0c51-4409-929e-f15ca0f76421","elementConfiguration":{"binding":"{{StringJoin(\", \", Form.SpeakerName,\"SAP\")}}","type":"text","disableUpdates":false}},{"type":"shape","id":"ebaf9e08-bece-45c2-a543-72508166c2be","elementConfiguration":{"binding":"{{FormatDateTime(Form.Date,\"MMMM dd, yyyy\",\"en-US\")}}","type":"text","disableUpdates":false}},{"type":"shape","id":"7a28a387-32db-4849-9201-6a61174469d1","elementConfiguration":{"binding":"{{StringJoin(\", \", Form.SpeakerName,\"SAP\")}}","type":"text","disableUpdates":false}},{"type":"shape","id":"0f01bfee-ce03-41cc-abea-b070a2f7b356","elementConfiguration":{"binding":"{{FormatDateTime(Form.Date,\"MMMM dd, yyyy\",\"en-US\")}}","type":"text","disableUpdates":false}},{"type":"shape","id":"5f8b55cd-a22d-4fec-aea9-0183a672ce20","elementConfiguration":{"binding":"{{StringJoin(\", \", Form.SpeakerName,\"SAP\")}}","type":"text","disableUpdates":false}},{"type":"shape","id":"7c99c286-6331-44f9-acc1-8ed27bf5c877","elementConfiguration":{"binding":"{{FormatDateTime(Form.Date,\"MMMM dd, yyyy\",\"en-US\")}}","type":"text","disableUpdates":false}},{"type":"shape","id":"9730fde8-cdcf-421a-97ef-1d5c98c42d83","elementConfiguration":{"binding":"{{StringJoin(\", \", Form.SpeakerName,\"SAP\")}}","type":"text","disableUpdates":false}},{"type":"shape","id":"be291712-808f-4c05-a4b9-16c098d589f0","elementConfiguration":{"binding":"{{FormatDateTime(Form.Date,\"MMMM dd, yyyy\",\"en-US\")}}","type":"text","disableUpdates":false}},{"type":"shape","id":"cb00d6b1-ca10-46e6-abd8-5f3adf2e343e","elementConfiguration":{"binding":"{{StringJoin(\", \", Form.SpeakerName,\"SAP\")}}","type":"text","disableUpdates":false}},{"type":"shape","id":"6a382710-a43a-4adc-ae49-0e561e1b5d14","elementConfiguration":{"binding":"{{FormatDateTime(Form.Date,\"MMMM dd, yyyy\",\"en-US\")}}","type":"text","disableUpdates":false}},{"type":"shape","id":"08f98063-58c1-4020-b28b-315bf93619ea","elementConfiguration":{"binding":"{{Form.SpeakerName}}","type":"text","disableUpdates":false}},{"type":"shape","id":"29692919-c00f-40b6-84c5-5d5a75f76ab7","elementConfiguration":{"binding":"{{Form.Email}}","type":"text","disableUpdates":false}}],"transformationConfigurations":[],"templateName":"SAP Template NEW","templateDescription":"Spelling issue solved","enableDocumentContentUpdater":true,"version":"2.0"}]]></TemplafyTemplateConfiguration>
</file>

<file path=customXml/item30.xml><?xml version="1.0" encoding="utf-8"?>
<TemplafySlideTemplateConfiguration><![CDATA[{"slideVersion":4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slideVersion":2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8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39.xml><?xml version="1.0" encoding="utf-8"?>
<TemplafySlideTemplateConfiguration><![CDATA[{"slideVersion":2,"isValidatorEnabled":false,"isLocked":false,"elementsMetadata":[],"slideId":"638373043998113631","enableDocumentContentUpdater":fals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43.xml><?xml version="1.0" encoding="utf-8"?>
<TemplafySlideTemplateConfiguration><![CDATA[{"slideVersion":4,"isValidatorEnabled":false,"isLocked":false,"elementsMetadata":[],"slideId":"638315636854156382","enableDocumentContentUpdater":false,"version":"2.0"}]]></TemplafySlideTemplate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48.xml><?xml version="1.0" encoding="utf-8"?>
<TemplafySlideTemplateConfiguration><![CDATA[{"slideVersion":2,"isValidatorEnabled":false,"isLocked":false,"elementsMetadata":[],"slideId":"638373043998050859","enableDocumentContentUpdater":false,"version":"2.0"}]]></TemplafySlideTemplateConfiguration>
</file>

<file path=customXml/item49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slideVersion":4,"isValidatorEnabled":false,"isLocked":false,"elementsMetadata":[],"slideId":"638315636853042666","enableDocumentContentUpdater":false,"version":"2.0"}]]></TemplafySlideTemplate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FormConfiguration><![CDATA[{"formFields":[],"formDataEntries":[]}]]></TemplafySlideFormConfiguration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4b7787-f155-484c-a6ed-faacc4d6ea8a" xsi:nil="true"/>
    <lcf76f155ced4ddcb4097134ff3c332f xmlns="76410bfa-c465-4282-9437-cb33276387d7">
      <Terms xmlns="http://schemas.microsoft.com/office/infopath/2007/PartnerControls"/>
    </lcf76f155ced4ddcb4097134ff3c332f>
  </documentManagement>
</p:properties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84FDB0B-513E-4564-83E3-30C2A67FA462}">
  <ds:schemaRefs/>
</ds:datastoreItem>
</file>

<file path=customXml/itemProps10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F7A688B5-CEE6-4F55-B294-130EFC5DB101}">
  <ds:schemaRefs/>
</ds:datastoreItem>
</file>

<file path=customXml/itemProps12.xml><?xml version="1.0" encoding="utf-8"?>
<ds:datastoreItem xmlns:ds="http://schemas.openxmlformats.org/officeDocument/2006/customXml" ds:itemID="{793AE96A-37D6-4971-A9A5-8EA3F2B2BD93}">
  <ds:schemaRefs/>
</ds:datastoreItem>
</file>

<file path=customXml/itemProps13.xml><?xml version="1.0" encoding="utf-8"?>
<ds:datastoreItem xmlns:ds="http://schemas.openxmlformats.org/officeDocument/2006/customXml" ds:itemID="{D505826A-FD3B-4FAC-9437-FB4AF9F44F1B}">
  <ds:schemaRefs/>
</ds:datastoreItem>
</file>

<file path=customXml/itemProps14.xml><?xml version="1.0" encoding="utf-8"?>
<ds:datastoreItem xmlns:ds="http://schemas.openxmlformats.org/officeDocument/2006/customXml" ds:itemID="{538A7E94-9A75-944B-BB53-DAD192A33F0F}">
  <ds:schemaRefs/>
</ds:datastoreItem>
</file>

<file path=customXml/itemProps15.xml><?xml version="1.0" encoding="utf-8"?>
<ds:datastoreItem xmlns:ds="http://schemas.openxmlformats.org/officeDocument/2006/customXml" ds:itemID="{BE35CB75-D316-A442-AF6F-E30B686305AD}">
  <ds:schemaRefs/>
</ds:datastoreItem>
</file>

<file path=customXml/itemProps16.xml><?xml version="1.0" encoding="utf-8"?>
<ds:datastoreItem xmlns:ds="http://schemas.openxmlformats.org/officeDocument/2006/customXml" ds:itemID="{9C3868F0-118E-4F4D-99EC-60B093FD1E00}">
  <ds:schemaRefs/>
</ds:datastoreItem>
</file>

<file path=customXml/itemProps17.xml><?xml version="1.0" encoding="utf-8"?>
<ds:datastoreItem xmlns:ds="http://schemas.openxmlformats.org/officeDocument/2006/customXml" ds:itemID="{475AB362-7E2C-4295-A530-7B284247BFC6}">
  <ds:schemaRefs/>
</ds:datastoreItem>
</file>

<file path=customXml/itemProps18.xml><?xml version="1.0" encoding="utf-8"?>
<ds:datastoreItem xmlns:ds="http://schemas.openxmlformats.org/officeDocument/2006/customXml" ds:itemID="{23FA4614-B246-4ED4-A39C-2DEE012E4E41}">
  <ds:schemaRefs/>
</ds:datastoreItem>
</file>

<file path=customXml/itemProps19.xml><?xml version="1.0" encoding="utf-8"?>
<ds:datastoreItem xmlns:ds="http://schemas.openxmlformats.org/officeDocument/2006/customXml" ds:itemID="{EA0EFD7B-A280-45FB-AEC3-B703B28210D9}">
  <ds:schemaRefs/>
</ds:datastoreItem>
</file>

<file path=customXml/itemProps2.xml><?xml version="1.0" encoding="utf-8"?>
<ds:datastoreItem xmlns:ds="http://schemas.openxmlformats.org/officeDocument/2006/customXml" ds:itemID="{2346D7F6-9001-43CB-BA55-744322C55379}">
  <ds:schemaRefs/>
</ds:datastoreItem>
</file>

<file path=customXml/itemProps20.xml><?xml version="1.0" encoding="utf-8"?>
<ds:datastoreItem xmlns:ds="http://schemas.openxmlformats.org/officeDocument/2006/customXml" ds:itemID="{CD69D8E4-3079-0947-A87B-18CDAB899542}">
  <ds:schemaRefs/>
</ds:datastoreItem>
</file>

<file path=customXml/itemProps21.xml><?xml version="1.0" encoding="utf-8"?>
<ds:datastoreItem xmlns:ds="http://schemas.openxmlformats.org/officeDocument/2006/customXml" ds:itemID="{0EB72D09-D760-46C8-9C95-8879EFB64293}">
  <ds:schemaRefs/>
</ds:datastoreItem>
</file>

<file path=customXml/itemProps22.xml><?xml version="1.0" encoding="utf-8"?>
<ds:datastoreItem xmlns:ds="http://schemas.openxmlformats.org/officeDocument/2006/customXml" ds:itemID="{98EE72E3-5203-4D39-A131-E9DD8A16EDC4}">
  <ds:schemaRefs/>
</ds:datastoreItem>
</file>

<file path=customXml/itemProps23.xml><?xml version="1.0" encoding="utf-8"?>
<ds:datastoreItem xmlns:ds="http://schemas.openxmlformats.org/officeDocument/2006/customXml" ds:itemID="{3B62FFE9-ED73-4F57-B7FD-1898883AC30C}">
  <ds:schemaRefs/>
</ds:datastoreItem>
</file>

<file path=customXml/itemProps24.xml><?xml version="1.0" encoding="utf-8"?>
<ds:datastoreItem xmlns:ds="http://schemas.openxmlformats.org/officeDocument/2006/customXml" ds:itemID="{A8C86873-C3B0-400F-A41A-700C85C5A5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10bfa-c465-4282-9437-cb33276387d7"/>
    <ds:schemaRef ds:uri="2e4b7787-f155-484c-a6ed-faacc4d6e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5.xml><?xml version="1.0" encoding="utf-8"?>
<ds:datastoreItem xmlns:ds="http://schemas.openxmlformats.org/officeDocument/2006/customXml" ds:itemID="{BC5403FE-05BE-4E98-A273-D056C995E512}">
  <ds:schemaRefs/>
</ds:datastoreItem>
</file>

<file path=customXml/itemProps26.xml><?xml version="1.0" encoding="utf-8"?>
<ds:datastoreItem xmlns:ds="http://schemas.openxmlformats.org/officeDocument/2006/customXml" ds:itemID="{94BD63B6-D21E-46C4-815E-3B295ED02A9C}">
  <ds:schemaRefs/>
</ds:datastoreItem>
</file>

<file path=customXml/itemProps27.xml><?xml version="1.0" encoding="utf-8"?>
<ds:datastoreItem xmlns:ds="http://schemas.openxmlformats.org/officeDocument/2006/customXml" ds:itemID="{53C0C564-F4BC-4CB7-A46F-7534E4F7BCE1}">
  <ds:schemaRefs/>
</ds:datastoreItem>
</file>

<file path=customXml/itemProps28.xml><?xml version="1.0" encoding="utf-8"?>
<ds:datastoreItem xmlns:ds="http://schemas.openxmlformats.org/officeDocument/2006/customXml" ds:itemID="{8682EF99-B695-484F-8968-7BFAD92BDA4A}">
  <ds:schemaRefs/>
</ds:datastoreItem>
</file>

<file path=customXml/itemProps29.xml><?xml version="1.0" encoding="utf-8"?>
<ds:datastoreItem xmlns:ds="http://schemas.openxmlformats.org/officeDocument/2006/customXml" ds:itemID="{6638E641-279B-4AC7-A8AC-1DE9953C4894}">
  <ds:schemaRefs/>
</ds:datastoreItem>
</file>

<file path=customXml/itemProps3.xml><?xml version="1.0" encoding="utf-8"?>
<ds:datastoreItem xmlns:ds="http://schemas.openxmlformats.org/officeDocument/2006/customXml" ds:itemID="{626BBCBB-1894-4E66-BA48-9E91CE3ACBA0}">
  <ds:schemaRefs/>
</ds:datastoreItem>
</file>

<file path=customXml/itemProps30.xml><?xml version="1.0" encoding="utf-8"?>
<ds:datastoreItem xmlns:ds="http://schemas.openxmlformats.org/officeDocument/2006/customXml" ds:itemID="{FB378D73-682D-4B5C-B045-A467836EDC7E}">
  <ds:schemaRefs/>
</ds:datastoreItem>
</file>

<file path=customXml/itemProps31.xml><?xml version="1.0" encoding="utf-8"?>
<ds:datastoreItem xmlns:ds="http://schemas.openxmlformats.org/officeDocument/2006/customXml" ds:itemID="{92690E7D-4F9F-4E12-9E4E-BAEC04D5A7CC}">
  <ds:schemaRefs/>
</ds:datastoreItem>
</file>

<file path=customXml/itemProps32.xml><?xml version="1.0" encoding="utf-8"?>
<ds:datastoreItem xmlns:ds="http://schemas.openxmlformats.org/officeDocument/2006/customXml" ds:itemID="{12438972-7D18-4481-AF51-532E67A63E1E}">
  <ds:schemaRefs/>
</ds:datastoreItem>
</file>

<file path=customXml/itemProps33.xml><?xml version="1.0" encoding="utf-8"?>
<ds:datastoreItem xmlns:ds="http://schemas.openxmlformats.org/officeDocument/2006/customXml" ds:itemID="{623ADE88-F3B4-4857-B6D7-BE3D1452E97C}">
  <ds:schemaRefs/>
</ds:datastoreItem>
</file>

<file path=customXml/itemProps34.xml><?xml version="1.0" encoding="utf-8"?>
<ds:datastoreItem xmlns:ds="http://schemas.openxmlformats.org/officeDocument/2006/customXml" ds:itemID="{C2AC838F-3192-4042-96C7-6D081523F5A1}">
  <ds:schemaRefs/>
</ds:datastoreItem>
</file>

<file path=customXml/itemProps35.xml><?xml version="1.0" encoding="utf-8"?>
<ds:datastoreItem xmlns:ds="http://schemas.openxmlformats.org/officeDocument/2006/customXml" ds:itemID="{DAADC99B-5A83-456A-8BCD-707A23A28C1F}">
  <ds:schemaRefs/>
</ds:datastoreItem>
</file>

<file path=customXml/itemProps36.xml><?xml version="1.0" encoding="utf-8"?>
<ds:datastoreItem xmlns:ds="http://schemas.openxmlformats.org/officeDocument/2006/customXml" ds:itemID="{7A474179-D5E4-437A-B70C-9919B93CA02F}">
  <ds:schemaRefs/>
</ds:datastoreItem>
</file>

<file path=customXml/itemProps37.xml><?xml version="1.0" encoding="utf-8"?>
<ds:datastoreItem xmlns:ds="http://schemas.openxmlformats.org/officeDocument/2006/customXml" ds:itemID="{C1482805-839B-4917-A350-F14E209159EB}">
  <ds:schemaRefs/>
</ds:datastoreItem>
</file>

<file path=customXml/itemProps38.xml><?xml version="1.0" encoding="utf-8"?>
<ds:datastoreItem xmlns:ds="http://schemas.openxmlformats.org/officeDocument/2006/customXml" ds:itemID="{E1E2A403-39C3-4FC8-B841-41CD46EF1E37}">
  <ds:schemaRefs/>
</ds:datastoreItem>
</file>

<file path=customXml/itemProps39.xml><?xml version="1.0" encoding="utf-8"?>
<ds:datastoreItem xmlns:ds="http://schemas.openxmlformats.org/officeDocument/2006/customXml" ds:itemID="{47E12206-FAC1-4A56-A73A-215CACDF02F8}">
  <ds:schemaRefs/>
</ds:datastoreItem>
</file>

<file path=customXml/itemProps4.xml><?xml version="1.0" encoding="utf-8"?>
<ds:datastoreItem xmlns:ds="http://schemas.openxmlformats.org/officeDocument/2006/customXml" ds:itemID="{D06AD3D1-7FF9-4536-AD60-A17870F90738}">
  <ds:schemaRefs/>
</ds:datastoreItem>
</file>

<file path=customXml/itemProps40.xml><?xml version="1.0" encoding="utf-8"?>
<ds:datastoreItem xmlns:ds="http://schemas.openxmlformats.org/officeDocument/2006/customXml" ds:itemID="{CC49FFC8-2FF3-4057-96F0-3BCD1A4F0351}">
  <ds:schemaRefs/>
</ds:datastoreItem>
</file>

<file path=customXml/itemProps41.xml><?xml version="1.0" encoding="utf-8"?>
<ds:datastoreItem xmlns:ds="http://schemas.openxmlformats.org/officeDocument/2006/customXml" ds:itemID="{15EC2061-1F13-4DC6-B9C2-B24883664942}">
  <ds:schemaRefs/>
</ds:datastoreItem>
</file>

<file path=customXml/itemProps42.xml><?xml version="1.0" encoding="utf-8"?>
<ds:datastoreItem xmlns:ds="http://schemas.openxmlformats.org/officeDocument/2006/customXml" ds:itemID="{D6037B97-3794-423A-803A-B94879121092}">
  <ds:schemaRefs/>
</ds:datastoreItem>
</file>

<file path=customXml/itemProps43.xml><?xml version="1.0" encoding="utf-8"?>
<ds:datastoreItem xmlns:ds="http://schemas.openxmlformats.org/officeDocument/2006/customXml" ds:itemID="{C678E196-AE5D-4AB0-B3F0-0D6FA84851B1}">
  <ds:schemaRefs/>
</ds:datastoreItem>
</file>

<file path=customXml/itemProps44.xml><?xml version="1.0" encoding="utf-8"?>
<ds:datastoreItem xmlns:ds="http://schemas.openxmlformats.org/officeDocument/2006/customXml" ds:itemID="{5205743A-69BE-4083-94E2-7B4DB7E3C7E8}">
  <ds:schemaRefs/>
</ds:datastoreItem>
</file>

<file path=customXml/itemProps45.xml><?xml version="1.0" encoding="utf-8"?>
<ds:datastoreItem xmlns:ds="http://schemas.openxmlformats.org/officeDocument/2006/customXml" ds:itemID="{034DD3E1-2858-4C70-BC3A-61FB10763B47}">
  <ds:schemaRefs/>
</ds:datastoreItem>
</file>

<file path=customXml/itemProps46.xml><?xml version="1.0" encoding="utf-8"?>
<ds:datastoreItem xmlns:ds="http://schemas.openxmlformats.org/officeDocument/2006/customXml" ds:itemID="{80CA586D-470E-4965-80EA-F4B9D379E73D}">
  <ds:schemaRefs/>
</ds:datastoreItem>
</file>

<file path=customXml/itemProps47.xml><?xml version="1.0" encoding="utf-8"?>
<ds:datastoreItem xmlns:ds="http://schemas.openxmlformats.org/officeDocument/2006/customXml" ds:itemID="{118DC9FA-6E7A-134A-A4CB-DB7E25529BCD}">
  <ds:schemaRefs/>
</ds:datastoreItem>
</file>

<file path=customXml/itemProps48.xml><?xml version="1.0" encoding="utf-8"?>
<ds:datastoreItem xmlns:ds="http://schemas.openxmlformats.org/officeDocument/2006/customXml" ds:itemID="{63FADC4E-365B-4554-8E59-C720A861D5CA}">
  <ds:schemaRefs/>
</ds:datastoreItem>
</file>

<file path=customXml/itemProps49.xml><?xml version="1.0" encoding="utf-8"?>
<ds:datastoreItem xmlns:ds="http://schemas.openxmlformats.org/officeDocument/2006/customXml" ds:itemID="{48165AA7-FCD4-45E8-91C2-2E8798F7DA7A}">
  <ds:schemaRefs/>
</ds:datastoreItem>
</file>

<file path=customXml/itemProps5.xml><?xml version="1.0" encoding="utf-8"?>
<ds:datastoreItem xmlns:ds="http://schemas.openxmlformats.org/officeDocument/2006/customXml" ds:itemID="{20AD2FA6-6913-43F7-86DE-8AF1545F9903}">
  <ds:schemaRefs/>
</ds:datastoreItem>
</file>

<file path=customXml/itemProps50.xml><?xml version="1.0" encoding="utf-8"?>
<ds:datastoreItem xmlns:ds="http://schemas.openxmlformats.org/officeDocument/2006/customXml" ds:itemID="{1EC17535-8D28-4922-81E0-ECD6F4BFCC98}">
  <ds:schemaRefs/>
</ds:datastoreItem>
</file>

<file path=customXml/itemProps51.xml><?xml version="1.0" encoding="utf-8"?>
<ds:datastoreItem xmlns:ds="http://schemas.openxmlformats.org/officeDocument/2006/customXml" ds:itemID="{AAC26940-3727-49BE-BF62-CC423E64F2BD}">
  <ds:schemaRefs/>
</ds:datastoreItem>
</file>

<file path=customXml/itemProps6.xml><?xml version="1.0" encoding="utf-8"?>
<ds:datastoreItem xmlns:ds="http://schemas.openxmlformats.org/officeDocument/2006/customXml" ds:itemID="{C1422F45-04DB-421D-8796-270006657806}">
  <ds:schemaRefs>
    <ds:schemaRef ds:uri="2e4b7787-f155-484c-a6ed-faacc4d6ea8a"/>
    <ds:schemaRef ds:uri="4e4a4d3c-2afd-4247-8751-c4aa3e783882"/>
    <ds:schemaRef ds:uri="76410bfa-c465-4282-9437-cb33276387d7"/>
    <ds:schemaRef ds:uri="b2cc75a2-af32-44d4-85b5-598d8dc2ad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7.xml><?xml version="1.0" encoding="utf-8"?>
<ds:datastoreItem xmlns:ds="http://schemas.openxmlformats.org/officeDocument/2006/customXml" ds:itemID="{7EE19871-72D1-4A79-AC35-D7B297494921}">
  <ds:schemaRefs/>
</ds:datastoreItem>
</file>

<file path=customXml/itemProps8.xml><?xml version="1.0" encoding="utf-8"?>
<ds:datastoreItem xmlns:ds="http://schemas.openxmlformats.org/officeDocument/2006/customXml" ds:itemID="{DF651907-6C10-4999-BBD5-6BFD17F65FC4}">
  <ds:schemaRefs/>
</ds:datastoreItem>
</file>

<file path=customXml/itemProps9.xml><?xml version="1.0" encoding="utf-8"?>
<ds:datastoreItem xmlns:ds="http://schemas.openxmlformats.org/officeDocument/2006/customXml" ds:itemID="{935C6D9D-19E8-4631-A552-DB446407D2A4}">
  <ds:schemaRefs/>
</ds:datastoreItem>
</file>

<file path=docMetadata/LabelInfo.xml><?xml version="1.0" encoding="utf-8"?>
<clbl:labelList xmlns:clbl="http://schemas.microsoft.com/office/2020/mipLabelMetadata">
  <clbl:label id="{13dc8f2d-4ea5-4903-ba8c-0b5d92999a2e}" enabled="1" method="Privileged" siteId="{42f7676c-f455-423c-82f6-dc2d99791af7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IDM Branding Updates 2024 01 31 for IDM All as templates</Template>
  <TotalTime>0</TotalTime>
  <Words>1858</Words>
  <Application>Microsoft Macintosh PowerPoint</Application>
  <PresentationFormat>Benutzerdefiniert</PresentationFormat>
  <Paragraphs>448</Paragraphs>
  <Slides>10</Slides>
  <Notes>10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32" baseType="lpstr">
      <vt:lpstr>Roboto</vt:lpstr>
      <vt:lpstr>Arial Unicode MS</vt:lpstr>
      <vt:lpstr>Consolas</vt:lpstr>
      <vt:lpstr>Wingdings,Sans-Serif</vt:lpstr>
      <vt:lpstr>72</vt:lpstr>
      <vt:lpstr>Segoe UI</vt:lpstr>
      <vt:lpstr>Calibri</vt:lpstr>
      <vt:lpstr>72 Bold</vt:lpstr>
      <vt:lpstr>Wingdings</vt:lpstr>
      <vt:lpstr>72 Brand Medium</vt:lpstr>
      <vt:lpstr>Courier New</vt:lpstr>
      <vt:lpstr>Wingdings</vt:lpstr>
      <vt:lpstr>Symbol</vt:lpstr>
      <vt:lpstr>72 Brand</vt:lpstr>
      <vt:lpstr>Arial</vt:lpstr>
      <vt:lpstr>Graphik Light</vt:lpstr>
      <vt:lpstr>Arial,Sans-Serif</vt:lpstr>
      <vt:lpstr>SAP Template 2024</vt:lpstr>
      <vt:lpstr>White Template</vt:lpstr>
      <vt:lpstr>1_White Template</vt:lpstr>
      <vt:lpstr>1_SAP Template 2024</vt:lpstr>
      <vt:lpstr>think-cell Slide</vt:lpstr>
      <vt:lpstr>1. CDP Business Use Cases | Overview of scheduled Use Case Adoption per LoB</vt:lpstr>
      <vt:lpstr>1. CDP Business Use Cases | Marketing – Status &amp; Use Case Heatmap</vt:lpstr>
      <vt:lpstr>1. CDP Business Use Cases | Marketing – Status &amp; Use Case Heatmap</vt:lpstr>
      <vt:lpstr>1. CDP Business Use Cases | Sales &amp; Post Sales – Status &amp; Use Case Heatmap</vt:lpstr>
      <vt:lpstr>1. CDP Business Use Cases | Sales &amp; Post Sales – Status &amp; Use Case Heatmap</vt:lpstr>
      <vt:lpstr>1. CDP Business Use Cases | Compliance – Status &amp; Use Case Heatmap</vt:lpstr>
      <vt:lpstr>2. CDP Foundational Use Cases | Status Update (1/2)</vt:lpstr>
      <vt:lpstr>2. CDP Foundational Use Cases | Status Update (2/2)</vt:lpstr>
      <vt:lpstr>2. CDP Foundational Use Cases | Status Update (2/2)</vt:lpstr>
      <vt:lpstr>{{UseCaseOnePagerTitel1}}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Dröge, Anne</dc:creator>
  <cp:keywords>2024/16:9/white</cp:keywords>
  <dc:description/>
  <cp:lastModifiedBy>Schnepf, Patrick</cp:lastModifiedBy>
  <cp:revision>14</cp:revision>
  <dcterms:created xsi:type="dcterms:W3CDTF">2024-09-16T15:04:13Z</dcterms:created>
  <dcterms:modified xsi:type="dcterms:W3CDTF">2026-01-05T10:09:11Z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0x010100ECD2AF1DA3F8FF4FA6C2645C43C2AC01</vt:lpwstr>
  </property>
  <property fmtid="{D5CDD505-2E9C-101B-9397-08002B2CF9AE}" pid="4" name="TemplafyTimeStamp">
    <vt:lpwstr>2023-11-20T09:38:05</vt:lpwstr>
  </property>
  <property fmtid="{D5CDD505-2E9C-101B-9397-08002B2CF9AE}" pid="5" name="TemplafyTenantId">
    <vt:lpwstr>sap</vt:lpwstr>
  </property>
  <property fmtid="{D5CDD505-2E9C-101B-9397-08002B2CF9AE}" pid="6" name="TemplafyTemplateId">
    <vt:lpwstr>743088030174412800</vt:lpwstr>
  </property>
  <property fmtid="{D5CDD505-2E9C-101B-9397-08002B2CF9AE}" pid="7" name="TemplafyUserProfileId">
    <vt:lpwstr>637653955260011855</vt:lpwstr>
  </property>
  <property fmtid="{D5CDD505-2E9C-101B-9397-08002B2CF9AE}" pid="8" name="TemplafyLanguageCode">
    <vt:lpwstr>en-US</vt:lpwstr>
  </property>
  <property fmtid="{D5CDD505-2E9C-101B-9397-08002B2CF9AE}" pid="9" name="TemplafyFromBlank">
    <vt:bool>false</vt:bool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  <property fmtid="{D5CDD505-2E9C-101B-9397-08002B2CF9AE}" pid="16" name="xd_Signature">
    <vt:lpwstr/>
  </property>
  <property fmtid="{D5CDD505-2E9C-101B-9397-08002B2CF9AE}" pid="17" name="ClassificationContentMarkingFooterLocations">
    <vt:lpwstr>SAP Template 2024:142\White Template:8\1_White Template:8\1_SAP Template 2024:142</vt:lpwstr>
  </property>
  <property fmtid="{D5CDD505-2E9C-101B-9397-08002B2CF9AE}" pid="18" name="ClassificationContentMarkingFooterText">
    <vt:lpwstr>INTERNAL | SAP AND EXTERNAL PARTIES UNDER NDA USE ONLY</vt:lpwstr>
  </property>
</Properties>
</file>